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 id="2147483762" r:id="rId5"/>
  </p:sldMasterIdLst>
  <p:notesMasterIdLst>
    <p:notesMasterId r:id="rId26"/>
  </p:notesMasterIdLst>
  <p:handoutMasterIdLst>
    <p:handoutMasterId r:id="rId27"/>
  </p:handoutMasterIdLst>
  <p:sldIdLst>
    <p:sldId id="761" r:id="rId6"/>
    <p:sldId id="723" r:id="rId7"/>
    <p:sldId id="742" r:id="rId8"/>
    <p:sldId id="743" r:id="rId9"/>
    <p:sldId id="744" r:id="rId10"/>
    <p:sldId id="745" r:id="rId11"/>
    <p:sldId id="730" r:id="rId12"/>
    <p:sldId id="771" r:id="rId13"/>
    <p:sldId id="729" r:id="rId14"/>
    <p:sldId id="773" r:id="rId15"/>
    <p:sldId id="748" r:id="rId16"/>
    <p:sldId id="772" r:id="rId17"/>
    <p:sldId id="763" r:id="rId18"/>
    <p:sldId id="764" r:id="rId19"/>
    <p:sldId id="765" r:id="rId20"/>
    <p:sldId id="766" r:id="rId21"/>
    <p:sldId id="767" r:id="rId22"/>
    <p:sldId id="768" r:id="rId23"/>
    <p:sldId id="769" r:id="rId24"/>
    <p:sldId id="770" r:id="rId25"/>
  </p:sldIdLst>
  <p:sldSz cx="9144000" cy="5143500" type="screen16x9"/>
  <p:notesSz cx="6858000" cy="10287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5" pos="2608" userDrawn="1">
          <p15:clr>
            <a:srgbClr val="A4A3A4"/>
          </p15:clr>
        </p15:guide>
        <p15:guide id="6" pos="3152" userDrawn="1">
          <p15:clr>
            <a:srgbClr val="A4A3A4"/>
          </p15:clr>
        </p15:guide>
        <p15:guide id="7" orient="horz" pos="804" userDrawn="1">
          <p15:clr>
            <a:srgbClr val="A4A3A4"/>
          </p15:clr>
        </p15:guide>
        <p15:guide id="8" pos="2955" userDrawn="1">
          <p15:clr>
            <a:srgbClr val="A4A3A4"/>
          </p15:clr>
        </p15:guide>
        <p15:guide id="9" orient="horz" pos="248" userDrawn="1">
          <p15:clr>
            <a:srgbClr val="A4A3A4"/>
          </p15:clr>
        </p15:guide>
        <p15:guide id="10" orient="horz" pos="420" userDrawn="1">
          <p15:clr>
            <a:srgbClr val="A4A3A4"/>
          </p15:clr>
        </p15:guide>
        <p15:guide id="11" orient="horz" pos="470" userDrawn="1">
          <p15:clr>
            <a:srgbClr val="A4A3A4"/>
          </p15:clr>
        </p15:guide>
        <p15:guide id="12" orient="horz" pos="3153" userDrawn="1">
          <p15:clr>
            <a:srgbClr val="A4A3A4"/>
          </p15:clr>
        </p15:guide>
        <p15:guide id="13" orient="horz" pos="2933" userDrawn="1">
          <p15:clr>
            <a:srgbClr val="A4A3A4"/>
          </p15:clr>
        </p15:guide>
        <p15:guide id="14" pos="192" userDrawn="1">
          <p15:clr>
            <a:srgbClr val="A4A3A4"/>
          </p15:clr>
        </p15:guide>
        <p15:guide id="15" pos="55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192"/>
    <a:srgbClr val="989D9F"/>
    <a:srgbClr val="0B4979"/>
    <a:srgbClr val="026A8D"/>
    <a:srgbClr val="09B3C9"/>
    <a:srgbClr val="016283"/>
    <a:srgbClr val="094471"/>
    <a:srgbClr val="018996"/>
    <a:srgbClr val="0589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68AAB-20A1-4EBA-A5DA-B36FF4EEC92E}" v="2" dt="2019-01-10T02:29:45.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8" autoAdjust="0"/>
  </p:normalViewPr>
  <p:slideViewPr>
    <p:cSldViewPr snapToGrid="0">
      <p:cViewPr varScale="1">
        <p:scale>
          <a:sx n="138" d="100"/>
          <a:sy n="138" d="100"/>
        </p:scale>
        <p:origin x="114" y="222"/>
      </p:cViewPr>
      <p:guideLst>
        <p:guide pos="2880"/>
        <p:guide pos="2608"/>
        <p:guide pos="3152"/>
        <p:guide orient="horz" pos="804"/>
        <p:guide pos="2955"/>
        <p:guide orient="horz" pos="248"/>
        <p:guide orient="horz" pos="420"/>
        <p:guide orient="horz" pos="470"/>
        <p:guide orient="horz" pos="3153"/>
        <p:guide orient="horz" pos="2933"/>
        <p:guide pos="192"/>
        <p:guide pos="55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h, Mina" userId="S::mina.rath@unisys.com::03946ad5-ff06-45cb-8e80-4b139b5b3b66" providerId="AD" clId="Web-{05CA89BF-E746-4D63-BA0C-CAF144C6D9D4}"/>
    <pc:docChg chg="modSld">
      <pc:chgData name="Rath, Mina" userId="S::mina.rath@unisys.com::03946ad5-ff06-45cb-8e80-4b139b5b3b66" providerId="AD" clId="Web-{05CA89BF-E746-4D63-BA0C-CAF144C6D9D4}" dt="2019-01-10T17:16:05.999" v="68"/>
      <pc:docMkLst>
        <pc:docMk/>
      </pc:docMkLst>
      <pc:sldChg chg="modNotes">
        <pc:chgData name="Rath, Mina" userId="S::mina.rath@unisys.com::03946ad5-ff06-45cb-8e80-4b139b5b3b66" providerId="AD" clId="Web-{05CA89BF-E746-4D63-BA0C-CAF144C6D9D4}" dt="2019-01-10T17:13:29.462" v="26"/>
        <pc:sldMkLst>
          <pc:docMk/>
          <pc:sldMk cId="2119875746" sldId="723"/>
        </pc:sldMkLst>
      </pc:sldChg>
      <pc:sldChg chg="modNotes">
        <pc:chgData name="Rath, Mina" userId="S::mina.rath@unisys.com::03946ad5-ff06-45cb-8e80-4b139b5b3b66" providerId="AD" clId="Web-{05CA89BF-E746-4D63-BA0C-CAF144C6D9D4}" dt="2019-01-10T17:16:05.999" v="68"/>
        <pc:sldMkLst>
          <pc:docMk/>
          <pc:sldMk cId="3400463925" sldId="743"/>
        </pc:sldMkLst>
      </pc:sldChg>
    </pc:docChg>
  </pc:docChgLst>
  <pc:docChgLst>
    <pc:chgData name="Fenner, Jim" userId="S::jim.fenner@unisys.com::17237ef4-d17b-43b9-8d57-efcb44ec38cd" providerId="AD" clId="Web-{82FD383A-1923-4775-B12E-086D137D2988}"/>
    <pc:docChg chg="modSld">
      <pc:chgData name="Fenner, Jim" userId="S::jim.fenner@unisys.com::17237ef4-d17b-43b9-8d57-efcb44ec38cd" providerId="AD" clId="Web-{82FD383A-1923-4775-B12E-086D137D2988}" dt="2019-01-10T16:28:40.281" v="1411"/>
      <pc:docMkLst>
        <pc:docMk/>
      </pc:docMkLst>
      <pc:sldChg chg="modNotes">
        <pc:chgData name="Fenner, Jim" userId="S::jim.fenner@unisys.com::17237ef4-d17b-43b9-8d57-efcb44ec38cd" providerId="AD" clId="Web-{82FD383A-1923-4775-B12E-086D137D2988}" dt="2019-01-10T16:28:40.281" v="1411"/>
        <pc:sldMkLst>
          <pc:docMk/>
          <pc:sldMk cId="326200462" sldId="729"/>
        </pc:sldMkLst>
      </pc:sldChg>
    </pc:docChg>
  </pc:docChgLst>
  <pc:docChgLst>
    <pc:chgData name="ODonoghue, Peter" userId="S::peter.odonoghue@unisys.com::a98ce9c3-06de-428a-8acd-533592f90566" providerId="AD" clId="Web-{6F1DEF3D-812D-4BEE-BD36-777A3047450B}"/>
    <pc:docChg chg="modSld">
      <pc:chgData name="ODonoghue, Peter" userId="S::peter.odonoghue@unisys.com::a98ce9c3-06de-428a-8acd-533592f90566" providerId="AD" clId="Web-{6F1DEF3D-812D-4BEE-BD36-777A3047450B}" dt="2019-01-14T21:39:57.864" v="9" actId="20577"/>
      <pc:docMkLst>
        <pc:docMk/>
      </pc:docMkLst>
      <pc:sldChg chg="modSp">
        <pc:chgData name="ODonoghue, Peter" userId="S::peter.odonoghue@unisys.com::a98ce9c3-06de-428a-8acd-533592f90566" providerId="AD" clId="Web-{6F1DEF3D-812D-4BEE-BD36-777A3047450B}" dt="2019-01-14T21:39:57.864" v="9" actId="20577"/>
        <pc:sldMkLst>
          <pc:docMk/>
          <pc:sldMk cId="2737012194" sldId="761"/>
        </pc:sldMkLst>
        <pc:spChg chg="mod">
          <ac:chgData name="ODonoghue, Peter" userId="S::peter.odonoghue@unisys.com::a98ce9c3-06de-428a-8acd-533592f90566" providerId="AD" clId="Web-{6F1DEF3D-812D-4BEE-BD36-777A3047450B}" dt="2019-01-14T21:39:57.864" v="9" actId="20577"/>
          <ac:spMkLst>
            <pc:docMk/>
            <pc:sldMk cId="2737012194" sldId="761"/>
            <ac:spMk id="10" creationId="{79493F83-7F43-5A40-BB42-E5E54314ADAD}"/>
          </ac:spMkLst>
        </pc:spChg>
      </pc:sldChg>
    </pc:docChg>
  </pc:docChgLst>
  <pc:docChgLst>
    <pc:chgData name="ODonoghue, Peter" userId="S::peter.odonoghue@unisys.com::a98ce9c3-06de-428a-8acd-533592f90566" providerId="AD" clId="Web-{70D68AAB-20A1-4EBA-A5DA-B36FF4EEC92E}"/>
    <pc:docChg chg="modSld">
      <pc:chgData name="ODonoghue, Peter" userId="S::peter.odonoghue@unisys.com::a98ce9c3-06de-428a-8acd-533592f90566" providerId="AD" clId="Web-{70D68AAB-20A1-4EBA-A5DA-B36FF4EEC92E}" dt="2019-01-10T02:29:45.957" v="1"/>
      <pc:docMkLst>
        <pc:docMk/>
      </pc:docMkLst>
      <pc:sldChg chg="modSp">
        <pc:chgData name="ODonoghue, Peter" userId="S::peter.odonoghue@unisys.com::a98ce9c3-06de-428a-8acd-533592f90566" providerId="AD" clId="Web-{70D68AAB-20A1-4EBA-A5DA-B36FF4EEC92E}" dt="2019-01-10T02:29:45.957" v="1"/>
        <pc:sldMkLst>
          <pc:docMk/>
          <pc:sldMk cId="3923137426" sldId="742"/>
        </pc:sldMkLst>
        <pc:spChg chg="mod">
          <ac:chgData name="ODonoghue, Peter" userId="S::peter.odonoghue@unisys.com::a98ce9c3-06de-428a-8acd-533592f90566" providerId="AD" clId="Web-{70D68AAB-20A1-4EBA-A5DA-B36FF4EEC92E}" dt="2019-01-10T02:29:45.957" v="1"/>
          <ac:spMkLst>
            <pc:docMk/>
            <pc:sldMk cId="3923137426" sldId="742"/>
            <ac:spMk id="2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182114-0723-483B-B0DF-F02257D5B71C}" type="datetimeFigureOut">
              <a:rPr lang="en-AU" smtClean="0">
                <a:latin typeface="Arial" charset="0"/>
              </a:rPr>
              <a:t>14/01/2019</a:t>
            </a:fld>
            <a:endParaRPr lang="en-AU">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7C953-0308-481A-BFB6-EB2621A3B00E}" type="slidenum">
              <a:rPr lang="en-AU" smtClean="0">
                <a:latin typeface="Arial" charset="0"/>
              </a:rPr>
              <a:t>‹#›</a:t>
            </a:fld>
            <a:endParaRPr lang="en-AU">
              <a:latin typeface="Arial" charset="0"/>
            </a:endParaRPr>
          </a:p>
        </p:txBody>
      </p:sp>
    </p:spTree>
    <p:extLst>
      <p:ext uri="{BB962C8B-B14F-4D97-AF65-F5344CB8AC3E}">
        <p14:creationId xmlns:p14="http://schemas.microsoft.com/office/powerpoint/2010/main" val="1940298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7A6A88EB-A7E8-4D69-B7BE-E7076A0665D5}" type="datetimeFigureOut">
              <a:rPr lang="en-AU" smtClean="0"/>
              <a:pPr/>
              <a:t>14/01/2019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64D66A81-A51D-4D29-A7CD-0A3102253FC4}" type="slidenum">
              <a:rPr lang="en-AU" smtClean="0"/>
              <a:pPr/>
              <a:t>‹#›</a:t>
            </a:fld>
            <a:endParaRPr lang="en-AU"/>
          </a:p>
        </p:txBody>
      </p:sp>
    </p:spTree>
    <p:extLst>
      <p:ext uri="{BB962C8B-B14F-4D97-AF65-F5344CB8AC3E}">
        <p14:creationId xmlns:p14="http://schemas.microsoft.com/office/powerpoint/2010/main" val="162048555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charset="0"/>
        <a:ea typeface="+mn-ea"/>
        <a:cs typeface="+mn-cs"/>
      </a:defRPr>
    </a:lvl1pPr>
    <a:lvl2pPr marL="342900" algn="l" defTabSz="685800" rtl="0" eaLnBrk="1" latinLnBrk="0" hangingPunct="1">
      <a:defRPr sz="900" b="0" i="0" kern="1200">
        <a:solidFill>
          <a:schemeClr val="tx1"/>
        </a:solidFill>
        <a:latin typeface="Arial" charset="0"/>
        <a:ea typeface="+mn-ea"/>
        <a:cs typeface="+mn-cs"/>
      </a:defRPr>
    </a:lvl2pPr>
    <a:lvl3pPr marL="685800" algn="l" defTabSz="685800" rtl="0" eaLnBrk="1" latinLnBrk="0" hangingPunct="1">
      <a:defRPr sz="900" b="0" i="0" kern="1200">
        <a:solidFill>
          <a:schemeClr val="tx1"/>
        </a:solidFill>
        <a:latin typeface="Arial" charset="0"/>
        <a:ea typeface="+mn-ea"/>
        <a:cs typeface="+mn-cs"/>
      </a:defRPr>
    </a:lvl3pPr>
    <a:lvl4pPr marL="1028700" algn="l" defTabSz="685800" rtl="0" eaLnBrk="1" latinLnBrk="0" hangingPunct="1">
      <a:defRPr sz="900" b="0" i="0" kern="1200">
        <a:solidFill>
          <a:schemeClr val="tx1"/>
        </a:solidFill>
        <a:latin typeface="Arial" charset="0"/>
        <a:ea typeface="+mn-ea"/>
        <a:cs typeface="+mn-cs"/>
      </a:defRPr>
    </a:lvl4pPr>
    <a:lvl5pPr marL="1371600" algn="l" defTabSz="685800" rtl="0" eaLnBrk="1" latinLnBrk="0" hangingPunct="1">
      <a:defRPr sz="900" b="0" i="0" kern="1200">
        <a:solidFill>
          <a:schemeClr val="tx1"/>
        </a:solidFill>
        <a:latin typeface="Arial"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•There has never been a better time to be at Unisys given the market trends.</a:t>
            </a:r>
          </a:p>
          <a:p>
            <a:r>
              <a:rPr lang="en-US">
                <a:latin typeface="Arial"/>
                <a:cs typeface="Arial"/>
              </a:rPr>
              <a:t>•More specifically, our Apps Services Team is perfectly aligned with what the government is seeking today and over the next several years.</a:t>
            </a:r>
          </a:p>
          <a:p>
            <a:r>
              <a:rPr lang="en-US">
                <a:latin typeface="Arial"/>
                <a:cs typeface="Arial"/>
              </a:rPr>
              <a:t>•The Apps Services Team Provides Software Development that modernizes and takes the government into the future.</a:t>
            </a:r>
          </a:p>
          <a:p>
            <a:endParaRPr lang="en-US">
              <a:latin typeface="Arial"/>
              <a:cs typeface="Arial"/>
            </a:endParaRPr>
          </a:p>
          <a:p>
            <a:r>
              <a:rPr lang="en-US">
                <a:latin typeface="Arial"/>
                <a:cs typeface="Arial"/>
              </a:rPr>
              <a:t>•Federal legacy IT investments are becoming increasingly obsolete:  many use outdated software languages and hardware parts that are unsupported.  Agencies reported using several systems that have components that are, in some cases at least 50 years old.  Examples include:</a:t>
            </a:r>
          </a:p>
          <a:p>
            <a:r>
              <a:rPr lang="en-US">
                <a:latin typeface="Arial"/>
                <a:cs typeface="Arial"/>
              </a:rPr>
              <a:t>•Department of Defense uses 8 inch floppy disks in a legacy system that coordinates the operational functions of the nation’s nuclear forces.</a:t>
            </a:r>
          </a:p>
          <a:p>
            <a:r>
              <a:rPr lang="en-US">
                <a:latin typeface="Arial"/>
                <a:cs typeface="Arial"/>
              </a:rPr>
              <a:t>•Department of Treasury uses assembly language code – a computer language initially used in the 1950;s and topically tied to hardware for which it was developed.</a:t>
            </a:r>
          </a:p>
          <a:p>
            <a:endParaRPr lang="en-US">
              <a:latin typeface="Arial"/>
              <a:cs typeface="Arial"/>
            </a:endParaRPr>
          </a:p>
          <a:p>
            <a:r>
              <a:rPr lang="en-US">
                <a:latin typeface="Arial"/>
                <a:cs typeface="Arial"/>
              </a:rPr>
              <a:t>Additional Challenges:</a:t>
            </a:r>
          </a:p>
          <a:p>
            <a:endParaRPr lang="en-US">
              <a:latin typeface="Arial"/>
              <a:cs typeface="Arial"/>
            </a:endParaRPr>
          </a:p>
          <a:p>
            <a:r>
              <a:rPr lang="en-US">
                <a:latin typeface="Arial"/>
                <a:cs typeface="Arial"/>
              </a:rPr>
              <a:t>•Significant duplication and redundancy of solutions;</a:t>
            </a:r>
          </a:p>
          <a:p>
            <a:r>
              <a:rPr lang="en-US">
                <a:latin typeface="Arial"/>
                <a:cs typeface="Arial"/>
              </a:rPr>
              <a:t>•Increasing demands for robust security and data privacy;</a:t>
            </a:r>
          </a:p>
          <a:p>
            <a:r>
              <a:rPr lang="en-US">
                <a:latin typeface="Arial"/>
                <a:cs typeface="Arial"/>
              </a:rPr>
              <a:t>•Lack of acquisition models that enable cloud-based software as a service offerings, or that separate </a:t>
            </a:r>
            <a:r>
              <a:rPr lang="en-US" i="1">
                <a:latin typeface="Arial"/>
                <a:cs typeface="Arial"/>
              </a:rPr>
              <a:t>capital expenditures</a:t>
            </a:r>
            <a:r>
              <a:rPr lang="en-US">
                <a:latin typeface="Arial"/>
                <a:cs typeface="Arial"/>
              </a:rPr>
              <a:t> from operational expenditure;</a:t>
            </a:r>
          </a:p>
          <a:p>
            <a:r>
              <a:rPr lang="en-US">
                <a:latin typeface="Arial"/>
                <a:cs typeface="Arial"/>
              </a:rPr>
              <a:t>•Inability to leverage data that supports decision making while missions demand synthesis and analysis of data across agencies;</a:t>
            </a:r>
          </a:p>
          <a:p>
            <a:r>
              <a:rPr lang="en-US">
                <a:latin typeface="Arial"/>
                <a:cs typeface="Arial"/>
              </a:rPr>
              <a:t>•An aging workforce and loss of expertise in legacy technologies as workers retire; and</a:t>
            </a:r>
          </a:p>
          <a:p>
            <a:r>
              <a:rPr lang="en-US">
                <a:latin typeface="Arial"/>
                <a:cs typeface="Arial"/>
              </a:rPr>
              <a:t>•Obstacles to accessing new technology and innovation.</a:t>
            </a:r>
          </a:p>
          <a:p>
            <a:endParaRPr lang="en-US" b="1">
              <a:latin typeface="Arial"/>
              <a:cs typeface="Arial"/>
            </a:endParaRPr>
          </a:p>
          <a:p>
            <a:r>
              <a:rPr lang="en-US" b="1">
                <a:latin typeface="Arial"/>
                <a:cs typeface="Arial"/>
              </a:rPr>
              <a:t>2019 is a Tipping Point</a:t>
            </a:r>
          </a:p>
          <a:p>
            <a:endParaRPr lang="en-US" b="1">
              <a:latin typeface="Arial"/>
              <a:cs typeface="Arial"/>
            </a:endParaRPr>
          </a:p>
          <a:p>
            <a:r>
              <a:rPr lang="en-US">
                <a:latin typeface="Arial"/>
                <a:cs typeface="Arial"/>
              </a:rPr>
              <a:t>•A recent survey found that feds think we are in a </a:t>
            </a:r>
            <a:r>
              <a:rPr lang="en-US" b="1">
                <a:latin typeface="Arial"/>
                <a:cs typeface="Arial"/>
              </a:rPr>
              <a:t>tipping point </a:t>
            </a:r>
            <a:r>
              <a:rPr lang="en-US">
                <a:latin typeface="Arial"/>
                <a:cs typeface="Arial"/>
              </a:rPr>
              <a:t>for modernization but there is not a sense that agencies are preparing their workforces for new technologies.</a:t>
            </a:r>
          </a:p>
          <a:p>
            <a:r>
              <a:rPr lang="en-US">
                <a:latin typeface="Arial"/>
                <a:cs typeface="Arial"/>
              </a:rPr>
              <a:t>•</a:t>
            </a:r>
            <a:r>
              <a:rPr lang="en-US" b="1">
                <a:latin typeface="Arial"/>
                <a:cs typeface="Arial"/>
              </a:rPr>
              <a:t>76%</a:t>
            </a:r>
            <a:r>
              <a:rPr lang="en-US">
                <a:latin typeface="Arial"/>
                <a:cs typeface="Arial"/>
              </a:rPr>
              <a:t> expect their IT modernization budgets to increase in fiscal year 2019.</a:t>
            </a:r>
          </a:p>
          <a:p>
            <a:r>
              <a:rPr lang="en-US">
                <a:latin typeface="Arial"/>
                <a:cs typeface="Arial"/>
              </a:rPr>
              <a:t>•Yet just </a:t>
            </a:r>
            <a:r>
              <a:rPr lang="en-US" b="1">
                <a:latin typeface="Arial"/>
                <a:cs typeface="Arial"/>
              </a:rPr>
              <a:t>28% </a:t>
            </a:r>
            <a:r>
              <a:rPr lang="en-US">
                <a:latin typeface="Arial"/>
                <a:cs typeface="Arial"/>
              </a:rPr>
              <a:t>of feds feel confident about their own employees’ ability to lead the charter of modernizing IT.</a:t>
            </a:r>
          </a:p>
          <a:p>
            <a:r>
              <a:rPr lang="en-US">
                <a:latin typeface="Arial"/>
                <a:cs typeface="Arial"/>
              </a:rPr>
              <a:t>•Survey respondents say their agencies need to improve in the following areas:</a:t>
            </a:r>
          </a:p>
          <a:p>
            <a:r>
              <a:rPr lang="en-US">
                <a:latin typeface="Arial"/>
                <a:cs typeface="Arial"/>
              </a:rPr>
              <a:t>•Improve threat detection, intelligence and management</a:t>
            </a:r>
          </a:p>
          <a:p>
            <a:r>
              <a:rPr lang="en-US">
                <a:latin typeface="Arial"/>
                <a:cs typeface="Arial"/>
              </a:rPr>
              <a:t>•Implement modern architecture</a:t>
            </a:r>
          </a:p>
          <a:p>
            <a:r>
              <a:rPr lang="en-US">
                <a:latin typeface="Arial"/>
                <a:cs typeface="Arial"/>
              </a:rPr>
              <a:t>•Reduce network complexity through automation and reusable solutions</a:t>
            </a:r>
          </a:p>
          <a:p>
            <a:endParaRPr lang="en-US" b="1">
              <a:cs typeface="Arial"/>
            </a:endParaRPr>
          </a:p>
          <a:p>
            <a:endParaRPr lang="en-US">
              <a:cs typeface="Arial" charset="0"/>
            </a:endParaRPr>
          </a:p>
          <a:p>
            <a:endParaRPr lang="en-US">
              <a:cs typeface="Arial" charset="0"/>
            </a:endParaRPr>
          </a:p>
          <a:p>
            <a:endParaRPr lang="en-US">
              <a:cs typeface="Arial" charset="0"/>
            </a:endParaRPr>
          </a:p>
          <a:p>
            <a:endParaRPr lang="en-US">
              <a:cs typeface="Arial" charset="0"/>
            </a:endParaRPr>
          </a:p>
        </p:txBody>
      </p:sp>
      <p:sp>
        <p:nvSpPr>
          <p:cNvPr id="4" name="Slide Number Placeholder 3"/>
          <p:cNvSpPr>
            <a:spLocks noGrp="1"/>
          </p:cNvSpPr>
          <p:nvPr>
            <p:ph type="sldNum" sz="quarter" idx="10"/>
          </p:nvPr>
        </p:nvSpPr>
        <p:spPr/>
        <p:txBody>
          <a:bodyPr/>
          <a:lstStyle/>
          <a:p>
            <a:fld id="{64D66A81-A51D-4D29-A7CD-0A3102253FC4}" type="slidenum">
              <a:rPr lang="en-AU" smtClean="0"/>
              <a:pPr/>
              <a:t>2</a:t>
            </a:fld>
            <a:endParaRPr lang="en-AU"/>
          </a:p>
        </p:txBody>
      </p:sp>
    </p:spTree>
    <p:extLst>
      <p:ext uri="{BB962C8B-B14F-4D97-AF65-F5344CB8AC3E}">
        <p14:creationId xmlns:p14="http://schemas.microsoft.com/office/powerpoint/2010/main" val="358259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3</a:t>
            </a:fld>
            <a:endParaRPr lang="en-AU"/>
          </a:p>
        </p:txBody>
      </p:sp>
    </p:spTree>
    <p:extLst>
      <p:ext uri="{BB962C8B-B14F-4D97-AF65-F5344CB8AC3E}">
        <p14:creationId xmlns:p14="http://schemas.microsoft.com/office/powerpoint/2010/main" val="140413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cs typeface="Calibri"/>
              </a:rPr>
              <a:t>HIppie</a:t>
            </a:r>
            <a:r>
              <a:rPr lang="en-US">
                <a:latin typeface="Calibri"/>
                <a:cs typeface="Calibri"/>
              </a:rPr>
              <a:t> Agile organization believes that there should not be any ordinance</a:t>
            </a:r>
          </a:p>
          <a:p>
            <a:r>
              <a:rPr lang="en-US">
                <a:latin typeface="Calibri"/>
                <a:cs typeface="Calibri"/>
              </a:rPr>
              <a:t>They don't believe in documentation</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64D66A81-A51D-4D29-A7CD-0A3102253FC4}" type="slidenum">
              <a:rPr lang="en-AU" smtClean="0"/>
              <a:pPr/>
              <a:t>4</a:t>
            </a:fld>
            <a:endParaRPr lang="en-AU"/>
          </a:p>
        </p:txBody>
      </p:sp>
    </p:spTree>
    <p:extLst>
      <p:ext uri="{BB962C8B-B14F-4D97-AF65-F5344CB8AC3E}">
        <p14:creationId xmlns:p14="http://schemas.microsoft.com/office/powerpoint/2010/main" val="354830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 Weekly deployments to production on TASPD TVS program during initial phase</a:t>
            </a:r>
          </a:p>
        </p:txBody>
      </p:sp>
      <p:sp>
        <p:nvSpPr>
          <p:cNvPr id="4" name="Slide Number Placeholder 3"/>
          <p:cNvSpPr>
            <a:spLocks noGrp="1"/>
          </p:cNvSpPr>
          <p:nvPr>
            <p:ph type="sldNum" sz="quarter" idx="10"/>
          </p:nvPr>
        </p:nvSpPr>
        <p:spPr/>
        <p:txBody>
          <a:bodyPr/>
          <a:lstStyle/>
          <a:p>
            <a:fld id="{64D66A81-A51D-4D29-A7CD-0A3102253FC4}" type="slidenum">
              <a:rPr lang="en-AU" smtClean="0"/>
              <a:pPr/>
              <a:t>5</a:t>
            </a:fld>
            <a:endParaRPr lang="en-AU"/>
          </a:p>
        </p:txBody>
      </p:sp>
    </p:spTree>
    <p:extLst>
      <p:ext uri="{BB962C8B-B14F-4D97-AF65-F5344CB8AC3E}">
        <p14:creationId xmlns:p14="http://schemas.microsoft.com/office/powerpoint/2010/main" val="407389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a:t>Speak to developer efficiency, resilience, portability, accelerating ATOs, self-healing</a:t>
            </a:r>
          </a:p>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6</a:t>
            </a:fld>
            <a:endParaRPr lang="en-AU"/>
          </a:p>
        </p:txBody>
      </p:sp>
    </p:spTree>
    <p:extLst>
      <p:ext uri="{BB962C8B-B14F-4D97-AF65-F5344CB8AC3E}">
        <p14:creationId xmlns:p14="http://schemas.microsoft.com/office/powerpoint/2010/main" val="300436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D66A81-A51D-4D29-A7CD-0A3102253FC4}" type="slidenum">
              <a:rPr lang="en-AU" smtClean="0"/>
              <a:pPr/>
              <a:t>7</a:t>
            </a:fld>
            <a:endParaRPr lang="en-AU"/>
          </a:p>
        </p:txBody>
      </p:sp>
    </p:spTree>
    <p:extLst>
      <p:ext uri="{BB962C8B-B14F-4D97-AF65-F5344CB8AC3E}">
        <p14:creationId xmlns:p14="http://schemas.microsoft.com/office/powerpoint/2010/main" val="73987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cs typeface="Arial"/>
            </a:endParaRPr>
          </a:p>
          <a:p>
            <a:pPr marL="285750" indent="-285750">
              <a:buFont typeface="Arial"/>
              <a:buChar char="•"/>
            </a:pPr>
            <a:r>
              <a:rPr lang="en-US" b="1">
                <a:latin typeface="Arial"/>
                <a:cs typeface="Arial"/>
              </a:rPr>
              <a:t>We recommend incremental modernization rather than "big bang" approaches</a:t>
            </a:r>
            <a:endParaRPr lang="en-US" b="1">
              <a:cs typeface="Arial" charset="0"/>
            </a:endParaRPr>
          </a:p>
          <a:p>
            <a:pPr marL="628650" lvl="1" indent="-285750">
              <a:buFont typeface="Arial"/>
              <a:buChar char="•"/>
            </a:pPr>
            <a:r>
              <a:rPr lang="en-US">
                <a:latin typeface="Arial"/>
                <a:cs typeface="Arial"/>
              </a:rPr>
              <a:t>Big bang builds the whole new modern system, deploys it, and cuts users over to it all at the same time.</a:t>
            </a:r>
            <a:endParaRPr lang="en-US">
              <a:cs typeface="Arial" charset="0"/>
            </a:endParaRPr>
          </a:p>
          <a:p>
            <a:pPr marL="971550" lvl="2" indent="-285750">
              <a:buFont typeface="Arial"/>
              <a:buChar char="•"/>
            </a:pPr>
            <a:r>
              <a:rPr lang="en-US">
                <a:latin typeface="Arial"/>
                <a:cs typeface="Arial"/>
              </a:rPr>
              <a:t>First problem is that it's simply not possible to know in advance all of the requirements of a modernized system. Latent issues and needs will emerge; and seeing the new application emerge will itself create new requirements.</a:t>
            </a:r>
          </a:p>
          <a:p>
            <a:pPr marL="971550" lvl="2" indent="-285750">
              <a:buFont typeface="Arial"/>
              <a:buChar char="•"/>
            </a:pPr>
            <a:r>
              <a:rPr lang="en-US">
                <a:latin typeface="Arial"/>
                <a:cs typeface="Arial"/>
              </a:rPr>
              <a:t>During that work, there is no value, only cost</a:t>
            </a:r>
            <a:endParaRPr lang="en-US">
              <a:cs typeface="Arial" charset="0"/>
            </a:endParaRPr>
          </a:p>
          <a:p>
            <a:pPr marL="971550" lvl="2" indent="-285750">
              <a:buFont typeface="Arial"/>
              <a:buChar char="•"/>
            </a:pPr>
            <a:r>
              <a:rPr lang="en-US">
                <a:latin typeface="Arial"/>
                <a:cs typeface="Arial"/>
              </a:rPr>
              <a:t>Big bang also incurs significant risk that 18 to 24 months or more later you deliver what was specified, not what was needed. There are operational risks and deployment risks because at the big cutover is the first time the system has ever been deployed and operated. Odds are very high that something will have been overlooked.</a:t>
            </a:r>
            <a:endParaRPr lang="en-US">
              <a:cs typeface="Arial" charset="0"/>
            </a:endParaRPr>
          </a:p>
          <a:p>
            <a:pPr marL="628650" lvl="1" indent="-285750">
              <a:buFont typeface="Arial"/>
              <a:buChar char="•"/>
            </a:pPr>
            <a:r>
              <a:rPr lang="en-US">
                <a:latin typeface="Arial"/>
                <a:cs typeface="Arial"/>
              </a:rPr>
              <a:t>It's better to build and deploy small chunks of features, each providing some measurable value to the mission team, and each resulting in the decommissioning of some small chunk of the legacy</a:t>
            </a:r>
            <a:endParaRPr lang="en-US">
              <a:cs typeface="Arial" charset="0"/>
            </a:endParaRPr>
          </a:p>
          <a:p>
            <a:pPr marL="971550" lvl="2" indent="-285750">
              <a:buFont typeface="Arial"/>
              <a:buChar char="•"/>
            </a:pPr>
            <a:r>
              <a:rPr lang="en-US">
                <a:latin typeface="Arial"/>
                <a:cs typeface="Arial"/>
              </a:rPr>
              <a:t>The customer sees recognizable value throughout the process</a:t>
            </a:r>
            <a:endParaRPr lang="en-US">
              <a:cs typeface="Arial" charset="0"/>
            </a:endParaRPr>
          </a:p>
          <a:p>
            <a:pPr marL="971550" lvl="2" indent="-285750">
              <a:buFont typeface="Arial"/>
              <a:buChar char="•"/>
            </a:pPr>
            <a:r>
              <a:rPr lang="en-US">
                <a:latin typeface="Arial"/>
                <a:cs typeface="Arial"/>
              </a:rPr>
              <a:t>Delivery and operations procedures are impacted and change more slowly, allowing them to practice and improve steadily</a:t>
            </a:r>
            <a:endParaRPr lang="en-US">
              <a:cs typeface="Arial" charset="0"/>
            </a:endParaRPr>
          </a:p>
          <a:p>
            <a:pPr marL="971550" lvl="2" indent="-285750">
              <a:buFont typeface="Arial"/>
              <a:buChar char="•"/>
            </a:pPr>
            <a:r>
              <a:rPr lang="en-US">
                <a:latin typeface="Arial"/>
                <a:cs typeface="Arial"/>
              </a:rPr>
              <a:t>The customer can better adapt to requirements that emerge during the transition and properly prioritize them</a:t>
            </a:r>
            <a:endParaRPr lang="en-US">
              <a:cs typeface="Arial" charset="0"/>
            </a:endParaRPr>
          </a:p>
          <a:p>
            <a:pPr marL="285750" indent="-285750">
              <a:buFont typeface="Arial"/>
              <a:buChar char="•"/>
            </a:pPr>
            <a:r>
              <a:rPr lang="en-US" b="1">
                <a:latin typeface="Arial"/>
                <a:cs typeface="Arial"/>
              </a:rPr>
              <a:t>How do we Deliver Incremental Change?</a:t>
            </a:r>
            <a:endParaRPr lang="en-US" b="1">
              <a:cs typeface="Arial" charset="0"/>
            </a:endParaRPr>
          </a:p>
          <a:p>
            <a:pPr marL="628650" lvl="1" indent="-285750">
              <a:buFont typeface="Arial,Sans-Serif"/>
              <a:buChar char="•"/>
            </a:pPr>
            <a:r>
              <a:rPr lang="en-US">
                <a:latin typeface="Arial"/>
                <a:cs typeface="Arial"/>
              </a:rPr>
              <a:t>We re-frame the portfolio and work away from applications and point-in-time projects to enduring software products with end-user apps and reusable services.</a:t>
            </a:r>
          </a:p>
          <a:p>
            <a:pPr marL="628650" lvl="1" indent="-285750">
              <a:buFont typeface="Arial,Sans-Serif"/>
              <a:buChar char="•"/>
            </a:pPr>
            <a:r>
              <a:rPr lang="en-US">
                <a:latin typeface="Arial"/>
                <a:cs typeface="Arial"/>
              </a:rPr>
              <a:t>We focus on high-value end-user applications—improve the user's life</a:t>
            </a:r>
            <a:endParaRPr lang="en-US"/>
          </a:p>
          <a:p>
            <a:pPr marL="628650" lvl="1" indent="-285750">
              <a:buFont typeface="Arial,Sans-Serif"/>
              <a:buChar char="•"/>
            </a:pPr>
            <a:r>
              <a:rPr lang="en-US">
                <a:latin typeface="Arial"/>
                <a:cs typeface="Arial"/>
              </a:rPr>
              <a:t>We initially connect that new app to services in the legacy code </a:t>
            </a:r>
            <a:endParaRPr lang="en-US">
              <a:cs typeface="Arial" charset="0"/>
            </a:endParaRPr>
          </a:p>
          <a:p>
            <a:pPr marL="628650" lvl="1" indent="-285750">
              <a:buFont typeface="Arial,Sans-Serif"/>
              <a:buChar char="•"/>
            </a:pPr>
            <a:r>
              <a:rPr lang="en-US">
                <a:latin typeface="Arial"/>
                <a:cs typeface="Arial"/>
              </a:rPr>
              <a:t>We do it in a way that hides the services from the app—application programming interfaces (or APIs) provide the catalog of things the new app can do (get data, store data, compute things, send messages, etc.)--but the app doesn't know where the program code is that actually does those things. At first, it may be the old code, and then it will transition to the new code without the app knowing.</a:t>
            </a:r>
            <a:endParaRPr lang="en-US">
              <a:cs typeface="Arial" charset="0"/>
            </a:endParaRPr>
          </a:p>
          <a:p>
            <a:pPr marL="628650" lvl="1" indent="-285750">
              <a:buFont typeface="Arial,Sans-Serif"/>
              <a:buChar char="•"/>
            </a:pPr>
            <a:r>
              <a:rPr lang="en-US">
                <a:latin typeface="Arial"/>
                <a:cs typeface="Arial"/>
              </a:rPr>
              <a:t>Little by little, more old code is replace and more end-user apps and features are built to consume services in a new way. It's an approach called the "strangler pattern"</a:t>
            </a:r>
            <a:endParaRPr lang="en-US">
              <a:cs typeface="Arial" charset="0"/>
            </a:endParaRPr>
          </a:p>
          <a:p>
            <a:pPr marL="628650" lvl="1" indent="-285750">
              <a:buFont typeface="Arial,Sans-Serif"/>
              <a:buChar char="•"/>
            </a:pPr>
            <a:r>
              <a:rPr lang="en-US">
                <a:latin typeface="Arial"/>
                <a:cs typeface="Arial"/>
              </a:rPr>
              <a:t>As the program nears the end, the legacy components are decommissioned and all that's left is new applications and modern services.</a:t>
            </a:r>
            <a:endParaRPr lang="en-US">
              <a:cs typeface="Arial" charset="0"/>
            </a:endParaRPr>
          </a:p>
          <a:p>
            <a:pPr marL="628650" lvl="1" indent="-285750">
              <a:buFont typeface="Arial,Sans-Serif"/>
              <a:buChar char="•"/>
            </a:pPr>
            <a:r>
              <a:rPr lang="en-US">
                <a:latin typeface="Arial"/>
                <a:cs typeface="Arial"/>
              </a:rPr>
              <a:t>FYI, you're probably going to hear the term MASA emerge over the next year—Mesh App and Service Architecture</a:t>
            </a:r>
          </a:p>
          <a:p>
            <a:pPr marL="285750" indent="-285750">
              <a:buFont typeface="Arial,Sans-Serif"/>
              <a:buChar char="•"/>
            </a:pPr>
            <a:r>
              <a:rPr lang="en-US" b="1">
                <a:latin typeface="Arial"/>
                <a:cs typeface="Arial"/>
              </a:rPr>
              <a:t>Long Term Effects</a:t>
            </a:r>
          </a:p>
          <a:p>
            <a:pPr marL="628650" lvl="1" indent="-285750">
              <a:buFont typeface="Arial,Sans-Serif"/>
              <a:buChar char="•"/>
            </a:pPr>
            <a:r>
              <a:rPr lang="en-US">
                <a:latin typeface="Arial"/>
                <a:cs typeface="Arial"/>
              </a:rPr>
              <a:t>No more need for mass modernization in the future</a:t>
            </a:r>
            <a:endParaRPr lang="en-US">
              <a:cs typeface="Arial"/>
            </a:endParaRPr>
          </a:p>
          <a:p>
            <a:pPr marL="628650" lvl="1" indent="-285750">
              <a:buFont typeface="Arial,Sans-Serif"/>
              <a:buChar char="•"/>
            </a:pPr>
            <a:r>
              <a:rPr lang="en-US">
                <a:latin typeface="Arial"/>
                <a:cs typeface="Arial"/>
              </a:rPr>
              <a:t>New apps and services can be built with the best languages and technologies at the time, and integrate with other services using common HTTP and web services</a:t>
            </a:r>
            <a:endParaRPr lang="en-US">
              <a:cs typeface="Arial" charset="0"/>
            </a:endParaRPr>
          </a:p>
          <a:p>
            <a:pPr marL="285750" indent="-285750">
              <a:buFont typeface="Arial,Sans-Serif"/>
              <a:buChar char="•"/>
            </a:pPr>
            <a:r>
              <a:rPr lang="en-US" b="1">
                <a:latin typeface="Arial"/>
                <a:cs typeface="Arial"/>
              </a:rPr>
              <a:t>What about the Data? </a:t>
            </a:r>
            <a:endParaRPr lang="en-US" b="1">
              <a:cs typeface="Arial"/>
            </a:endParaRPr>
          </a:p>
          <a:p>
            <a:pPr marL="628650" lvl="1" indent="-285750">
              <a:buFont typeface="Arial,Sans-Serif"/>
              <a:buChar char="•"/>
            </a:pPr>
            <a:r>
              <a:rPr lang="en-US">
                <a:latin typeface="Arial"/>
                <a:cs typeface="Arial"/>
              </a:rPr>
              <a:t>We incrementally migrate, transform data as each application emerges</a:t>
            </a:r>
            <a:endParaRPr lang="en-US">
              <a:cs typeface="Arial"/>
            </a:endParaRPr>
          </a:p>
          <a:p>
            <a:pPr marL="628650" lvl="1" indent="-285750">
              <a:buFont typeface="Arial,Sans-Serif"/>
              <a:buChar char="•"/>
            </a:pPr>
            <a:r>
              <a:rPr lang="en-US">
                <a:latin typeface="Arial"/>
                <a:cs typeface="Arial"/>
              </a:rPr>
              <a:t>Data is synchronized in both directions, old-to-new, and new-to-old, while necessary to support both systems</a:t>
            </a:r>
            <a:endParaRPr lang="en-US">
              <a:cs typeface="Arial" charset="0"/>
            </a:endParaRPr>
          </a:p>
          <a:p>
            <a:pPr marL="628650" lvl="1" indent="-285750">
              <a:buFont typeface="Arial,Sans-Serif"/>
              <a:buChar char="•"/>
            </a:pPr>
            <a:r>
              <a:rPr lang="en-US" err="1">
                <a:latin typeface="Arial"/>
                <a:cs typeface="Arial"/>
              </a:rPr>
              <a:t>Esp</a:t>
            </a:r>
            <a:r>
              <a:rPr lang="en-US">
                <a:latin typeface="Arial"/>
                <a:cs typeface="Arial"/>
              </a:rPr>
              <a:t> when modernizing ClearPath applications, Unisys Data Exchange is a valuable tool to support this</a:t>
            </a:r>
            <a:endParaRPr lang="en-US">
              <a:cs typeface="Arial" charset="0"/>
            </a:endParaRPr>
          </a:p>
          <a:p>
            <a:pPr marL="628650" lvl="1" indent="-285750">
              <a:buFont typeface="Arial,Sans-Serif"/>
              <a:buChar char="•"/>
            </a:pPr>
            <a:endParaRPr lang="en-US">
              <a:cs typeface="Arial" charset="0"/>
            </a:endParaRPr>
          </a:p>
          <a:p>
            <a:pPr marL="628650" lvl="1" indent="-285750">
              <a:buFont typeface="Arial,Sans-Serif"/>
              <a:buChar char="•"/>
            </a:pPr>
            <a:endParaRPr lang="en-US">
              <a:cs typeface="Arial" charset="0"/>
            </a:endParaRPr>
          </a:p>
          <a:p>
            <a:pPr marL="628650" lvl="1" indent="-285750">
              <a:buFont typeface="Arial,Sans-Serif"/>
              <a:buChar char="•"/>
            </a:pPr>
            <a:endParaRPr lang="en-US">
              <a:cs typeface="Arial" charset="0"/>
            </a:endParaRPr>
          </a:p>
          <a:p>
            <a:endParaRPr lang="en-US">
              <a:cs typeface="Arial" charset="0"/>
            </a:endParaRPr>
          </a:p>
          <a:p>
            <a:pPr marL="628650" lvl="1" indent="-285750">
              <a:buFont typeface="Arial"/>
              <a:buChar char="•"/>
            </a:pPr>
            <a:endParaRPr lang="en-US">
              <a:cs typeface="Arial" charset="0"/>
            </a:endParaRPr>
          </a:p>
          <a:p>
            <a:endParaRPr lang="en-US">
              <a:cs typeface="Arial" charset="0"/>
            </a:endParaRPr>
          </a:p>
        </p:txBody>
      </p:sp>
      <p:sp>
        <p:nvSpPr>
          <p:cNvPr id="4" name="Slide Number Placeholder 3"/>
          <p:cNvSpPr>
            <a:spLocks noGrp="1"/>
          </p:cNvSpPr>
          <p:nvPr>
            <p:ph type="sldNum" sz="quarter" idx="10"/>
          </p:nvPr>
        </p:nvSpPr>
        <p:spPr/>
        <p:txBody>
          <a:bodyPr/>
          <a:lstStyle/>
          <a:p>
            <a:fld id="{64D66A81-A51D-4D29-A7CD-0A3102253FC4}" type="slidenum">
              <a:rPr lang="en-AU" smtClean="0"/>
              <a:pPr/>
              <a:t>8</a:t>
            </a:fld>
            <a:endParaRPr lang="en-AU"/>
          </a:p>
        </p:txBody>
      </p:sp>
    </p:spTree>
    <p:extLst>
      <p:ext uri="{BB962C8B-B14F-4D97-AF65-F5344CB8AC3E}">
        <p14:creationId xmlns:p14="http://schemas.microsoft.com/office/powerpoint/2010/main" val="396180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cs typeface="Arial"/>
            </a:endParaRPr>
          </a:p>
          <a:p>
            <a:pPr marL="285750" indent="-285750">
              <a:buFont typeface="Arial"/>
              <a:buChar char="•"/>
            </a:pPr>
            <a:r>
              <a:rPr lang="en-US" b="1">
                <a:latin typeface="Arial"/>
                <a:cs typeface="Arial"/>
              </a:rPr>
              <a:t>We recommend incremental modernization rather than "big bang" approaches</a:t>
            </a:r>
            <a:endParaRPr lang="en-US" b="1">
              <a:cs typeface="Arial" charset="0"/>
            </a:endParaRPr>
          </a:p>
          <a:p>
            <a:pPr marL="628650" lvl="1" indent="-285750">
              <a:buFont typeface="Arial"/>
              <a:buChar char="•"/>
            </a:pPr>
            <a:r>
              <a:rPr lang="en-US">
                <a:latin typeface="Arial"/>
                <a:cs typeface="Arial"/>
              </a:rPr>
              <a:t>Big bang builds the whole new modern system, deploys it, and cuts users over to it all at the same time.</a:t>
            </a:r>
            <a:endParaRPr lang="en-US">
              <a:cs typeface="Arial" charset="0"/>
            </a:endParaRPr>
          </a:p>
          <a:p>
            <a:pPr marL="971550" lvl="2" indent="-285750">
              <a:buFont typeface="Arial"/>
              <a:buChar char="•"/>
            </a:pPr>
            <a:r>
              <a:rPr lang="en-US">
                <a:latin typeface="Arial"/>
                <a:cs typeface="Arial"/>
              </a:rPr>
              <a:t>First problem is that it's simply not possible to know in advance all of the requirements of a modernized system. Latent issues and needs will emerge; and seeing the new application emerge will itself create new requirements.</a:t>
            </a:r>
          </a:p>
          <a:p>
            <a:pPr marL="971550" lvl="2" indent="-285750">
              <a:buFont typeface="Arial"/>
              <a:buChar char="•"/>
            </a:pPr>
            <a:r>
              <a:rPr lang="en-US">
                <a:latin typeface="Arial"/>
                <a:cs typeface="Arial"/>
              </a:rPr>
              <a:t>During that work, there is no value, only cost</a:t>
            </a:r>
            <a:endParaRPr lang="en-US">
              <a:cs typeface="Arial" charset="0"/>
            </a:endParaRPr>
          </a:p>
          <a:p>
            <a:pPr marL="971550" lvl="2" indent="-285750">
              <a:buFont typeface="Arial"/>
              <a:buChar char="•"/>
            </a:pPr>
            <a:r>
              <a:rPr lang="en-US">
                <a:latin typeface="Arial"/>
                <a:cs typeface="Arial"/>
              </a:rPr>
              <a:t>Big bang also incurs significant risk that 18 to 24 months or more later you deliver what was specified, not what was needed. There are operational risks and deployment risks because at the big cutover is the first time the system has ever been deployed and operated. Odds are very high that something will have been overlooked.</a:t>
            </a:r>
            <a:endParaRPr lang="en-US">
              <a:cs typeface="Arial" charset="0"/>
            </a:endParaRPr>
          </a:p>
          <a:p>
            <a:pPr marL="628650" lvl="1" indent="-285750">
              <a:buFont typeface="Arial"/>
              <a:buChar char="•"/>
            </a:pPr>
            <a:r>
              <a:rPr lang="en-US">
                <a:latin typeface="Arial"/>
                <a:cs typeface="Arial"/>
              </a:rPr>
              <a:t>It's better to build and deploy small chunks of features, each providing some measurable value to the mission team, and each resulting in the decommissioning of some small chunk of the legacy</a:t>
            </a:r>
            <a:endParaRPr lang="en-US">
              <a:cs typeface="Arial" charset="0"/>
            </a:endParaRPr>
          </a:p>
          <a:p>
            <a:pPr marL="971550" lvl="2" indent="-285750">
              <a:buFont typeface="Arial"/>
              <a:buChar char="•"/>
            </a:pPr>
            <a:r>
              <a:rPr lang="en-US">
                <a:latin typeface="Arial"/>
                <a:cs typeface="Arial"/>
              </a:rPr>
              <a:t>The customer sees recognizable value throughout the process</a:t>
            </a:r>
            <a:endParaRPr lang="en-US">
              <a:cs typeface="Arial" charset="0"/>
            </a:endParaRPr>
          </a:p>
          <a:p>
            <a:pPr marL="971550" lvl="2" indent="-285750">
              <a:buFont typeface="Arial"/>
              <a:buChar char="•"/>
            </a:pPr>
            <a:r>
              <a:rPr lang="en-US">
                <a:latin typeface="Arial"/>
                <a:cs typeface="Arial"/>
              </a:rPr>
              <a:t>Delivery and operations procedures are impacted and change more slowly, allowing them to practice and improve steadily</a:t>
            </a:r>
            <a:endParaRPr lang="en-US">
              <a:cs typeface="Arial" charset="0"/>
            </a:endParaRPr>
          </a:p>
          <a:p>
            <a:pPr marL="971550" lvl="2" indent="-285750">
              <a:buFont typeface="Arial"/>
              <a:buChar char="•"/>
            </a:pPr>
            <a:r>
              <a:rPr lang="en-US">
                <a:latin typeface="Arial"/>
                <a:cs typeface="Arial"/>
              </a:rPr>
              <a:t>The customer can better adapt to requirements that emerge during the transition and properly prioritize them</a:t>
            </a:r>
            <a:endParaRPr lang="en-US">
              <a:cs typeface="Arial" charset="0"/>
            </a:endParaRPr>
          </a:p>
          <a:p>
            <a:pPr marL="285750" indent="-285750">
              <a:buFont typeface="Arial"/>
              <a:buChar char="•"/>
            </a:pPr>
            <a:r>
              <a:rPr lang="en-US" b="1">
                <a:latin typeface="Arial"/>
                <a:cs typeface="Arial"/>
              </a:rPr>
              <a:t>How do we Deliver Incremental Change?</a:t>
            </a:r>
            <a:endParaRPr lang="en-US" b="1">
              <a:cs typeface="Arial" charset="0"/>
            </a:endParaRPr>
          </a:p>
          <a:p>
            <a:pPr marL="628650" lvl="1" indent="-285750">
              <a:buFont typeface="Arial,Sans-Serif"/>
              <a:buChar char="•"/>
            </a:pPr>
            <a:r>
              <a:rPr lang="en-US">
                <a:latin typeface="Arial"/>
                <a:cs typeface="Arial"/>
              </a:rPr>
              <a:t>We re-frame the portfolio and work away from applications and point-in-time projects to enduring software products with end-user apps and reusable services.</a:t>
            </a:r>
          </a:p>
          <a:p>
            <a:pPr marL="628650" lvl="1" indent="-285750">
              <a:buFont typeface="Arial,Sans-Serif"/>
              <a:buChar char="•"/>
            </a:pPr>
            <a:r>
              <a:rPr lang="en-US">
                <a:latin typeface="Arial"/>
                <a:cs typeface="Arial"/>
              </a:rPr>
              <a:t>We focus on high-value end-user applications—improve the user's life</a:t>
            </a:r>
            <a:endParaRPr lang="en-US"/>
          </a:p>
          <a:p>
            <a:pPr marL="628650" lvl="1" indent="-285750">
              <a:buFont typeface="Arial,Sans-Serif"/>
              <a:buChar char="•"/>
            </a:pPr>
            <a:r>
              <a:rPr lang="en-US">
                <a:latin typeface="Arial"/>
                <a:cs typeface="Arial"/>
              </a:rPr>
              <a:t>We initially connect that new app to services in the legacy code </a:t>
            </a:r>
            <a:endParaRPr lang="en-US">
              <a:cs typeface="Arial" charset="0"/>
            </a:endParaRPr>
          </a:p>
          <a:p>
            <a:pPr marL="628650" lvl="1" indent="-285750">
              <a:buFont typeface="Arial,Sans-Serif"/>
              <a:buChar char="•"/>
            </a:pPr>
            <a:r>
              <a:rPr lang="en-US">
                <a:latin typeface="Arial"/>
                <a:cs typeface="Arial"/>
              </a:rPr>
              <a:t>We do it in a way that hides the services from the app—application programming interfaces (or APIs) provide the catalog of things the new app can do (get data, store data, compute things, send messages, etc.)--but the app doesn't know where the program code is that actually does those things. At first, it may be the old code, and then it will transition to the new code without the app knowing.</a:t>
            </a:r>
            <a:endParaRPr lang="en-US">
              <a:cs typeface="Arial" charset="0"/>
            </a:endParaRPr>
          </a:p>
          <a:p>
            <a:pPr marL="628650" lvl="1" indent="-285750">
              <a:buFont typeface="Arial,Sans-Serif"/>
              <a:buChar char="•"/>
            </a:pPr>
            <a:r>
              <a:rPr lang="en-US">
                <a:latin typeface="Arial"/>
                <a:cs typeface="Arial"/>
              </a:rPr>
              <a:t>Little by little, more old code is replace and more end-user apps and features are built to consume services in a new way. It's an approach called the "strangler pattern"</a:t>
            </a:r>
            <a:endParaRPr lang="en-US">
              <a:cs typeface="Arial" charset="0"/>
            </a:endParaRPr>
          </a:p>
          <a:p>
            <a:pPr marL="628650" lvl="1" indent="-285750">
              <a:buFont typeface="Arial,Sans-Serif"/>
              <a:buChar char="•"/>
            </a:pPr>
            <a:r>
              <a:rPr lang="en-US">
                <a:latin typeface="Arial"/>
                <a:cs typeface="Arial"/>
              </a:rPr>
              <a:t>As the program nears the end, the legacy components are decommissioned and all that's left is new applications and modern services.</a:t>
            </a:r>
            <a:endParaRPr lang="en-US">
              <a:cs typeface="Arial" charset="0"/>
            </a:endParaRPr>
          </a:p>
          <a:p>
            <a:pPr marL="628650" lvl="1" indent="-285750">
              <a:buFont typeface="Arial,Sans-Serif"/>
              <a:buChar char="•"/>
            </a:pPr>
            <a:r>
              <a:rPr lang="en-US">
                <a:latin typeface="Arial"/>
                <a:cs typeface="Arial"/>
              </a:rPr>
              <a:t>FYI, you're probably going to hear the term MASA emerge over the next year—Mesh App and Service Architecture</a:t>
            </a:r>
          </a:p>
          <a:p>
            <a:pPr marL="285750" indent="-285750">
              <a:buFont typeface="Arial,Sans-Serif"/>
              <a:buChar char="•"/>
            </a:pPr>
            <a:r>
              <a:rPr lang="en-US" b="1">
                <a:latin typeface="Arial"/>
                <a:cs typeface="Arial"/>
              </a:rPr>
              <a:t>Long Term Effects</a:t>
            </a:r>
          </a:p>
          <a:p>
            <a:pPr marL="628650" lvl="1" indent="-285750">
              <a:buFont typeface="Arial,Sans-Serif"/>
              <a:buChar char="•"/>
            </a:pPr>
            <a:r>
              <a:rPr lang="en-US">
                <a:latin typeface="Arial"/>
                <a:cs typeface="Arial"/>
              </a:rPr>
              <a:t>No more need for mass modernization in the future</a:t>
            </a:r>
            <a:endParaRPr lang="en-US">
              <a:cs typeface="Arial"/>
            </a:endParaRPr>
          </a:p>
          <a:p>
            <a:pPr marL="628650" lvl="1" indent="-285750">
              <a:buFont typeface="Arial,Sans-Serif"/>
              <a:buChar char="•"/>
            </a:pPr>
            <a:r>
              <a:rPr lang="en-US">
                <a:latin typeface="Arial"/>
                <a:cs typeface="Arial"/>
              </a:rPr>
              <a:t>New apps and services can be built with the best languages and technologies at the time, and integrate with other services using common HTTP and web services</a:t>
            </a:r>
            <a:endParaRPr lang="en-US">
              <a:cs typeface="Arial" charset="0"/>
            </a:endParaRPr>
          </a:p>
          <a:p>
            <a:pPr marL="285750" indent="-285750">
              <a:buFont typeface="Arial,Sans-Serif"/>
              <a:buChar char="•"/>
            </a:pPr>
            <a:r>
              <a:rPr lang="en-US" b="1">
                <a:latin typeface="Arial"/>
                <a:cs typeface="Arial"/>
              </a:rPr>
              <a:t>What about the Data? </a:t>
            </a:r>
            <a:endParaRPr lang="en-US" b="1">
              <a:cs typeface="Arial"/>
            </a:endParaRPr>
          </a:p>
          <a:p>
            <a:pPr marL="628650" lvl="1" indent="-285750">
              <a:buFont typeface="Arial,Sans-Serif"/>
              <a:buChar char="•"/>
            </a:pPr>
            <a:r>
              <a:rPr lang="en-US">
                <a:latin typeface="Arial"/>
                <a:cs typeface="Arial"/>
              </a:rPr>
              <a:t>We incrementally migrate, transform data as each application emerges</a:t>
            </a:r>
            <a:endParaRPr lang="en-US">
              <a:cs typeface="Arial"/>
            </a:endParaRPr>
          </a:p>
          <a:p>
            <a:pPr marL="628650" lvl="1" indent="-285750">
              <a:buFont typeface="Arial,Sans-Serif"/>
              <a:buChar char="•"/>
            </a:pPr>
            <a:r>
              <a:rPr lang="en-US">
                <a:latin typeface="Arial"/>
                <a:cs typeface="Arial"/>
              </a:rPr>
              <a:t>Data is synchronized in both directions, old-to-new, and new-to-old, while necessary to support both systems</a:t>
            </a:r>
            <a:endParaRPr lang="en-US">
              <a:cs typeface="Arial" charset="0"/>
            </a:endParaRPr>
          </a:p>
          <a:p>
            <a:pPr marL="628650" lvl="1" indent="-285750">
              <a:buFont typeface="Arial,Sans-Serif"/>
              <a:buChar char="•"/>
            </a:pPr>
            <a:r>
              <a:rPr lang="en-US" err="1">
                <a:latin typeface="Arial"/>
                <a:cs typeface="Arial"/>
              </a:rPr>
              <a:t>Esp</a:t>
            </a:r>
            <a:r>
              <a:rPr lang="en-US">
                <a:latin typeface="Arial"/>
                <a:cs typeface="Arial"/>
              </a:rPr>
              <a:t> when modernizing ClearPath applications, Unisys Data Exchange is a valuable tool to support this</a:t>
            </a:r>
            <a:endParaRPr lang="en-US">
              <a:cs typeface="Arial" charset="0"/>
            </a:endParaRPr>
          </a:p>
          <a:p>
            <a:pPr marL="628650" lvl="1" indent="-285750">
              <a:buFont typeface="Arial,Sans-Serif"/>
              <a:buChar char="•"/>
            </a:pPr>
            <a:endParaRPr lang="en-US">
              <a:cs typeface="Arial" charset="0"/>
            </a:endParaRPr>
          </a:p>
          <a:p>
            <a:pPr marL="628650" lvl="1" indent="-285750">
              <a:buFont typeface="Arial,Sans-Serif"/>
              <a:buChar char="•"/>
            </a:pPr>
            <a:endParaRPr lang="en-US">
              <a:cs typeface="Arial" charset="0"/>
            </a:endParaRPr>
          </a:p>
          <a:p>
            <a:pPr marL="628650" lvl="1" indent="-285750">
              <a:buFont typeface="Arial,Sans-Serif"/>
              <a:buChar char="•"/>
            </a:pPr>
            <a:endParaRPr lang="en-US">
              <a:cs typeface="Arial" charset="0"/>
            </a:endParaRPr>
          </a:p>
          <a:p>
            <a:endParaRPr lang="en-US">
              <a:cs typeface="Arial" charset="0"/>
            </a:endParaRPr>
          </a:p>
          <a:p>
            <a:pPr marL="628650" lvl="1" indent="-285750">
              <a:buFont typeface="Arial"/>
              <a:buChar char="•"/>
            </a:pPr>
            <a:endParaRPr lang="en-US">
              <a:cs typeface="Arial" charset="0"/>
            </a:endParaRPr>
          </a:p>
          <a:p>
            <a:endParaRPr lang="en-US">
              <a:cs typeface="Arial" charset="0"/>
            </a:endParaRPr>
          </a:p>
        </p:txBody>
      </p:sp>
      <p:sp>
        <p:nvSpPr>
          <p:cNvPr id="4" name="Slide Number Placeholder 3"/>
          <p:cNvSpPr>
            <a:spLocks noGrp="1"/>
          </p:cNvSpPr>
          <p:nvPr>
            <p:ph type="sldNum" sz="quarter" idx="10"/>
          </p:nvPr>
        </p:nvSpPr>
        <p:spPr/>
        <p:txBody>
          <a:bodyPr/>
          <a:lstStyle/>
          <a:p>
            <a:fld id="{64D66A81-A51D-4D29-A7CD-0A3102253FC4}" type="slidenum">
              <a:rPr lang="en-AU" smtClean="0"/>
              <a:pPr/>
              <a:t>9</a:t>
            </a:fld>
            <a:endParaRPr lang="en-AU"/>
          </a:p>
        </p:txBody>
      </p:sp>
    </p:spTree>
    <p:extLst>
      <p:ext uri="{BB962C8B-B14F-4D97-AF65-F5344CB8AC3E}">
        <p14:creationId xmlns:p14="http://schemas.microsoft.com/office/powerpoint/2010/main" val="337156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75FBF-C10A-C64B-8365-309474D66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Edit Master text styles</a:t>
            </a:r>
          </a:p>
        </p:txBody>
      </p:sp>
      <p:sp>
        <p:nvSpPr>
          <p:cNvPr id="19"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7"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05767"/>
            <a:ext cx="4279392" cy="4507992"/>
          </a:xfrm>
        </p:spPr>
        <p:txBody>
          <a:bodyPr tIns="1828800"/>
          <a:lstStyle>
            <a:lvl1pPr marL="0" indent="0" algn="ctr">
              <a:buNone/>
              <a:defRPr sz="1600" baseline="0"/>
            </a:lvl1pPr>
          </a:lstStyle>
          <a:p>
            <a:r>
              <a:rPr lang="en-US" sz="1600"/>
              <a:t>Click icon to insert chart</a:t>
            </a:r>
            <a:endParaRPr lang="en-US"/>
          </a:p>
        </p:txBody>
      </p:sp>
      <p:sp>
        <p:nvSpPr>
          <p:cNvPr id="4" name="Title 3"/>
          <p:cNvSpPr>
            <a:spLocks noGrp="1"/>
          </p:cNvSpPr>
          <p:nvPr>
            <p:ph type="title"/>
          </p:nvPr>
        </p:nvSpPr>
        <p:spPr>
          <a:xfrm>
            <a:off x="310896" y="280203"/>
            <a:ext cx="4023360" cy="457200"/>
          </a:xfrm>
        </p:spPr>
        <p:txBody>
          <a:bodyPr/>
          <a:lstStyle/>
          <a:p>
            <a:r>
              <a:rPr lang="en-US"/>
              <a:t>Click to edit Master title style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05767"/>
            <a:ext cx="4275138" cy="4507992"/>
          </a:xfrm>
        </p:spPr>
        <p:txBody>
          <a:bodyPr tIns="1828800"/>
          <a:lstStyle>
            <a:lvl1pPr marL="0" indent="0" algn="ctr">
              <a:buNone/>
              <a:defRPr sz="1600"/>
            </a:lvl1pPr>
          </a:lstStyle>
          <a:p>
            <a:r>
              <a:rPr lang="en-US"/>
              <a:t>Click icon to insert table</a:t>
            </a:r>
          </a:p>
        </p:txBody>
      </p:sp>
      <p:sp>
        <p:nvSpPr>
          <p:cNvPr id="4" name="Title 3"/>
          <p:cNvSpPr>
            <a:spLocks noGrp="1"/>
          </p:cNvSpPr>
          <p:nvPr>
            <p:ph type="title"/>
          </p:nvPr>
        </p:nvSpPr>
        <p:spPr>
          <a:xfrm>
            <a:off x="310896" y="280203"/>
            <a:ext cx="4023360" cy="457200"/>
          </a:xfrm>
        </p:spPr>
        <p:txBody>
          <a:bodyPr/>
          <a:lstStyle/>
          <a:p>
            <a:r>
              <a:rPr lang="en-US"/>
              <a:t>Click to edit Master title style</a:t>
            </a:r>
          </a:p>
        </p:txBody>
      </p:sp>
      <p:sp>
        <p:nvSpPr>
          <p:cNvPr id="6" name="Text Placeholder 2"/>
          <p:cNvSpPr>
            <a:spLocks noGrp="1"/>
          </p:cNvSpPr>
          <p:nvPr>
            <p:ph type="body" sz="quarter" idx="20"/>
          </p:nvPr>
        </p:nvSpPr>
        <p:spPr>
          <a:xfrm>
            <a:off x="310896" y="1097280"/>
            <a:ext cx="4023360" cy="3625133"/>
          </a:xfrm>
        </p:spPr>
        <p:txBody>
          <a:bodyPr/>
          <a:lstStyle/>
          <a:p>
            <a:pPr lvl="0"/>
            <a:r>
              <a:rPr lang="en-US"/>
              <a:t>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99267"/>
            <a:ext cx="9144000" cy="3621024"/>
          </a:xfrm>
        </p:spPr>
        <p:txBody>
          <a:bodyPr tIns="1828800"/>
          <a:lstStyle>
            <a:lvl1pPr marL="0" indent="0" algn="ctr">
              <a:buNone/>
              <a:defRPr sz="1600"/>
            </a:lvl1pPr>
          </a:lstStyle>
          <a:p>
            <a:r>
              <a:rPr lang="en-US"/>
              <a:t>Insert Picture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79"/>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600"/>
            </a:lvl1pPr>
          </a:lstStyle>
          <a:p>
            <a:r>
              <a:rPr lang="en-US"/>
              <a:t>Insert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10148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54608"/>
            <a:ext cx="8531352" cy="466725"/>
          </a:xfrm>
        </p:spPr>
        <p:txBody>
          <a:bodyPr/>
          <a:lstStyle/>
          <a:p>
            <a:r>
              <a:rPr lang="en-US"/>
              <a:t>Click to edit Master title style</a:t>
            </a:r>
            <a:endParaRPr lang="en-AU"/>
          </a:p>
        </p:txBody>
      </p:sp>
      <p:sp>
        <p:nvSpPr>
          <p:cNvPr id="7" name="Text Placeholder 6"/>
          <p:cNvSpPr>
            <a:spLocks noGrp="1"/>
          </p:cNvSpPr>
          <p:nvPr>
            <p:ph type="body" sz="quarter" idx="14"/>
          </p:nvPr>
        </p:nvSpPr>
        <p:spPr>
          <a:xfrm>
            <a:off x="307414" y="523494"/>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Edit Master text styles</a:t>
            </a:r>
          </a:p>
        </p:txBody>
      </p:sp>
      <p:sp>
        <p:nvSpPr>
          <p:cNvPr id="2" name="Title 1"/>
          <p:cNvSpPr>
            <a:spLocks noGrp="1"/>
          </p:cNvSpPr>
          <p:nvPr>
            <p:ph type="title"/>
          </p:nvPr>
        </p:nvSpPr>
        <p:spPr>
          <a:xfrm>
            <a:off x="310896" y="383449"/>
            <a:ext cx="8531352" cy="457200"/>
          </a:xfrm>
        </p:spPr>
        <p:txBody>
          <a:bodyPr anchor="b" anchorCtr="0"/>
          <a:lstStyle/>
          <a:p>
            <a:r>
              <a:rPr lang="en-US"/>
              <a:t>Click to edit Master title style</a:t>
            </a:r>
            <a:endParaRPr lang="en-AU"/>
          </a:p>
        </p:txBody>
      </p:sp>
    </p:spTree>
    <p:extLst>
      <p:ext uri="{BB962C8B-B14F-4D97-AF65-F5344CB8AC3E}">
        <p14:creationId xmlns:p14="http://schemas.microsoft.com/office/powerpoint/2010/main" val="4902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3" name="Rectangle 2"/>
          <p:cNvSpPr/>
          <p:nvPr userDrawn="1"/>
        </p:nvSpPr>
        <p:spPr>
          <a:xfrm>
            <a:off x="237394" y="1028701"/>
            <a:ext cx="1107831" cy="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329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2" y="1"/>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93"/>
          </a:p>
        </p:txBody>
      </p:sp>
      <p:sp>
        <p:nvSpPr>
          <p:cNvPr id="4" name="TextBox 3"/>
          <p:cNvSpPr txBox="1"/>
          <p:nvPr userDrawn="1"/>
        </p:nvSpPr>
        <p:spPr>
          <a:xfrm>
            <a:off x="2986621" y="1977685"/>
            <a:ext cx="3186065" cy="647485"/>
          </a:xfrm>
          <a:prstGeom prst="rect">
            <a:avLst/>
          </a:prstGeom>
          <a:noFill/>
        </p:spPr>
        <p:txBody>
          <a:bodyPr wrap="none" lIns="0" tIns="0" rIns="0" bIns="0" rtlCol="0" anchor="b">
            <a:spAutoFit/>
          </a:bodyPr>
          <a:lstStyle/>
          <a:p>
            <a:pPr lvl="0" algn="ctr">
              <a:lnSpc>
                <a:spcPct val="85000"/>
              </a:lnSpc>
              <a:defRPr/>
            </a:pPr>
            <a:r>
              <a:rPr lang="en-AU" sz="4950" b="1">
                <a:solidFill>
                  <a:prstClr val="white"/>
                </a:solidFill>
              </a:rPr>
              <a:t>Thank You</a:t>
            </a:r>
          </a:p>
        </p:txBody>
      </p:sp>
      <p:cxnSp>
        <p:nvCxnSpPr>
          <p:cNvPr id="6" name="Straight Connector 5"/>
          <p:cNvCxnSpPr>
            <a:cxnSpLocks/>
          </p:cNvCxnSpPr>
          <p:nvPr userDrawn="1"/>
        </p:nvCxnSpPr>
        <p:spPr>
          <a:xfrm>
            <a:off x="4122452" y="2949205"/>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24883"/>
            <a:ext cx="6244282" cy="369332"/>
          </a:xfrm>
        </p:spPr>
        <p:txBody>
          <a:bodyPr wrap="square" anchor="ctr" anchorCtr="0">
            <a:spAutoFit/>
          </a:bodyPr>
          <a:lstStyle>
            <a:lvl1pPr marL="0" indent="0" algn="ctr">
              <a:buNone/>
              <a:defRPr>
                <a:solidFill>
                  <a:schemeClr val="bg1"/>
                </a:solidFill>
              </a:defRPr>
            </a:lvl1pPr>
          </a:lstStyle>
          <a:p>
            <a:pPr lvl="0"/>
            <a:r>
              <a:rPr lang="en-US"/>
              <a:t>Insert text here</a:t>
            </a:r>
          </a:p>
        </p:txBody>
      </p:sp>
    </p:spTree>
    <p:extLst>
      <p:ext uri="{BB962C8B-B14F-4D97-AF65-F5344CB8AC3E}">
        <p14:creationId xmlns:p14="http://schemas.microsoft.com/office/powerpoint/2010/main" val="11525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sp>
        <p:nvSpPr>
          <p:cNvPr id="2" name="Title 1"/>
          <p:cNvSpPr>
            <a:spLocks noGrp="1"/>
          </p:cNvSpPr>
          <p:nvPr>
            <p:ph type="title"/>
          </p:nvPr>
        </p:nvSpPr>
        <p:spPr>
          <a:xfrm>
            <a:off x="310896" y="3896521"/>
            <a:ext cx="8531352" cy="526808"/>
          </a:xfrm>
        </p:spPr>
        <p:txBody>
          <a:bodyPr anchor="t" anchorCtr="0"/>
          <a:lstStyle>
            <a:lvl1pPr>
              <a:lnSpc>
                <a:spcPct val="85000"/>
              </a:lnSpc>
              <a:defRPr sz="2600">
                <a:solidFill>
                  <a:schemeClr val="bg2"/>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310896" y="4230250"/>
            <a:ext cx="8531352" cy="396119"/>
          </a:xfrm>
          <a:prstGeom prst="rect">
            <a:avLst/>
          </a:prstGeom>
        </p:spPr>
        <p:txBody>
          <a:bodyPr anchor="t"/>
          <a:lstStyle>
            <a:lvl1pPr marL="0" indent="0">
              <a:buNone/>
              <a:defRPr sz="1600" b="0">
                <a:solidFill>
                  <a:schemeClr val="tx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Edit Master text styles</a:t>
            </a:r>
          </a:p>
        </p:txBody>
      </p:sp>
      <p:sp>
        <p:nvSpPr>
          <p:cNvPr id="5" name="Text Placeholder 4"/>
          <p:cNvSpPr>
            <a:spLocks noGrp="1"/>
          </p:cNvSpPr>
          <p:nvPr>
            <p:ph type="body" sz="quarter" idx="13"/>
          </p:nvPr>
        </p:nvSpPr>
        <p:spPr>
          <a:xfrm>
            <a:off x="310896" y="4863131"/>
            <a:ext cx="5486400" cy="161925"/>
          </a:xfrm>
        </p:spPr>
        <p:txBody>
          <a:bodyPr anchor="b" anchorCtr="0"/>
          <a:lstStyle>
            <a:lvl1pPr marL="0" indent="0">
              <a:buNone/>
              <a:defRPr sz="1200" baseline="0"/>
            </a:lvl1pPr>
          </a:lstStyle>
          <a:p>
            <a:pPr lvl="0"/>
            <a:r>
              <a:rPr lang="en-US"/>
              <a:t>Edit Master text styles</a:t>
            </a:r>
          </a:p>
        </p:txBody>
      </p:sp>
      <p:sp>
        <p:nvSpPr>
          <p:cNvPr id="17" name="Text Placeholder 4"/>
          <p:cNvSpPr>
            <a:spLocks noGrp="1"/>
          </p:cNvSpPr>
          <p:nvPr>
            <p:ph type="body" sz="quarter" idx="14"/>
          </p:nvPr>
        </p:nvSpPr>
        <p:spPr>
          <a:xfrm>
            <a:off x="6099048" y="4861783"/>
            <a:ext cx="2743200" cy="161925"/>
          </a:xfrm>
        </p:spPr>
        <p:txBody>
          <a:bodyPr anchor="b" anchorCtr="0"/>
          <a:lstStyle>
            <a:lvl1pPr marL="0" indent="0" algn="r">
              <a:buNone/>
              <a:defRPr sz="1200" baseline="0"/>
            </a:lvl1pPr>
          </a:lstStyle>
          <a:p>
            <a:pPr lvl="0"/>
            <a:r>
              <a:rPr lang="en-US"/>
              <a:t>Edit Master text styles</a:t>
            </a:r>
          </a:p>
        </p:txBody>
      </p:sp>
      <p:pic>
        <p:nvPicPr>
          <p:cNvPr id="8"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A59CFD-09E2-6F4F-A885-7E66351CEB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2"/>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pic>
        <p:nvPicPr>
          <p:cNvPr id="6"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545886" y="2408128"/>
            <a:ext cx="2052228" cy="327247"/>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5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_Opt1_Custom">
    <p:spTree>
      <p:nvGrpSpPr>
        <p:cNvPr id="1" name=""/>
        <p:cNvGrpSpPr/>
        <p:nvPr/>
      </p:nvGrpSpPr>
      <p:grpSpPr>
        <a:xfrm>
          <a:off x="0" y="0"/>
          <a:ext cx="0" cy="0"/>
          <a:chOff x="0" y="0"/>
          <a:chExt cx="0" cy="0"/>
        </a:xfrm>
      </p:grpSpPr>
      <p:sp>
        <p:nvSpPr>
          <p:cNvPr id="9" name="Picture Placeholder 5"/>
          <p:cNvSpPr>
            <a:spLocks noGrp="1"/>
          </p:cNvSpPr>
          <p:nvPr>
            <p:ph type="pic" sz="quarter" idx="16" hasCustomPrompt="1"/>
          </p:nvPr>
        </p:nvSpPr>
        <p:spPr>
          <a:xfrm>
            <a:off x="0" y="749808"/>
            <a:ext cx="9144000" cy="4398264"/>
          </a:xfrm>
        </p:spPr>
        <p:txBody>
          <a:bodyPr tIns="548640" anchor="t" anchorCtr="0"/>
          <a:lstStyle>
            <a:lvl1pPr marL="0" indent="0" algn="ctr">
              <a:buNone/>
              <a:defRPr/>
            </a:lvl1pPr>
          </a:lstStyle>
          <a:p>
            <a:r>
              <a:rPr lang="en-US"/>
              <a:t>Click icon to insert picture</a:t>
            </a:r>
          </a:p>
        </p:txBody>
      </p:sp>
      <p:sp>
        <p:nvSpPr>
          <p:cNvPr id="6" name="Text Placeholder 9"/>
          <p:cNvSpPr>
            <a:spLocks noGrp="1"/>
          </p:cNvSpPr>
          <p:nvPr>
            <p:ph type="body" sz="quarter" idx="15"/>
          </p:nvPr>
        </p:nvSpPr>
        <p:spPr>
          <a:xfrm>
            <a:off x="4075439" y="3789035"/>
            <a:ext cx="47525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Click to edit Master text styles</a:t>
            </a:r>
          </a:p>
        </p:txBody>
      </p:sp>
      <p:sp>
        <p:nvSpPr>
          <p:cNvPr id="7" name="Title 1"/>
          <p:cNvSpPr>
            <a:spLocks noGrp="1"/>
          </p:cNvSpPr>
          <p:nvPr>
            <p:ph type="title"/>
          </p:nvPr>
        </p:nvSpPr>
        <p:spPr>
          <a:xfrm>
            <a:off x="4075439" y="3439123"/>
            <a:ext cx="4752528"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8" name="Text Placeholder 4"/>
          <p:cNvSpPr>
            <a:spLocks noGrp="1"/>
          </p:cNvSpPr>
          <p:nvPr>
            <p:ph type="body" sz="quarter" idx="13"/>
          </p:nvPr>
        </p:nvSpPr>
        <p:spPr>
          <a:xfrm>
            <a:off x="4075439" y="4220757"/>
            <a:ext cx="4754880" cy="161925"/>
          </a:xfrm>
        </p:spPr>
        <p:txBody>
          <a:bodyPr anchor="b" anchorCtr="0"/>
          <a:lstStyle>
            <a:lvl1pPr marL="0" indent="0">
              <a:buNone/>
              <a:defRPr sz="1200" baseline="0">
                <a:solidFill>
                  <a:schemeClr val="bg1"/>
                </a:solidFill>
              </a:defRPr>
            </a:lvl1pPr>
          </a:lstStyle>
          <a:p>
            <a:pPr lvl="0"/>
            <a:r>
              <a:rPr lang="en-US"/>
              <a:t>Click to edit Master text styles</a:t>
            </a:r>
          </a:p>
        </p:txBody>
      </p:sp>
      <p:pic>
        <p:nvPicPr>
          <p:cNvPr id="10"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4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Text Placeholder 9"/>
          <p:cNvSpPr>
            <a:spLocks noGrp="1"/>
          </p:cNvSpPr>
          <p:nvPr>
            <p:ph type="body" sz="quarter" idx="15"/>
          </p:nvPr>
        </p:nvSpPr>
        <p:spPr>
          <a:xfrm>
            <a:off x="4067944" y="3588615"/>
            <a:ext cx="4752528" cy="396119"/>
          </a:xfrm>
          <a:prstGeom prst="rect">
            <a:avLst/>
          </a:prstGeom>
        </p:spPr>
        <p:txBody>
          <a:bodyPr anchor="t"/>
          <a:lstStyle>
            <a:lvl1pPr marL="0" indent="0">
              <a:buNone/>
              <a:defRPr sz="1200">
                <a:solidFill>
                  <a:schemeClr val="bg1"/>
                </a:solidFill>
                <a:latin typeface="+mj-lt"/>
              </a:defRPr>
            </a:lvl1pPr>
            <a:lvl2pPr marL="257169" indent="0">
              <a:buNone/>
              <a:defRPr sz="675">
                <a:solidFill>
                  <a:schemeClr val="accent2"/>
                </a:solidFill>
              </a:defRPr>
            </a:lvl2pPr>
            <a:lvl3pPr marL="514337" indent="0">
              <a:buNone/>
              <a:defRPr sz="619">
                <a:solidFill>
                  <a:schemeClr val="accent2"/>
                </a:solidFill>
              </a:defRPr>
            </a:lvl3pPr>
            <a:lvl4pPr marL="771506" indent="0">
              <a:buNone/>
              <a:defRPr sz="591">
                <a:solidFill>
                  <a:schemeClr val="accent2"/>
                </a:solidFill>
              </a:defRPr>
            </a:lvl4pPr>
            <a:lvl5pPr marL="1028675" indent="0">
              <a:buNone/>
              <a:defRPr sz="591">
                <a:solidFill>
                  <a:schemeClr val="accent2"/>
                </a:solidFill>
              </a:defRPr>
            </a:lvl5pPr>
          </a:lstStyle>
          <a:p>
            <a:pPr lvl="0"/>
            <a:r>
              <a:rPr lang="en-US"/>
              <a:t>Click to edit Master text styles</a:t>
            </a:r>
          </a:p>
        </p:txBody>
      </p:sp>
      <p:sp>
        <p:nvSpPr>
          <p:cNvPr id="19" name="Title 1"/>
          <p:cNvSpPr>
            <a:spLocks noGrp="1"/>
          </p:cNvSpPr>
          <p:nvPr>
            <p:ph type="title"/>
          </p:nvPr>
        </p:nvSpPr>
        <p:spPr>
          <a:xfrm>
            <a:off x="4067944" y="3339765"/>
            <a:ext cx="4752528" cy="526808"/>
          </a:xfrm>
        </p:spPr>
        <p:txBody>
          <a:bodyPr anchor="t" anchorCtr="0"/>
          <a:lstStyle>
            <a:lvl1pPr>
              <a:lnSpc>
                <a:spcPct val="85000"/>
              </a:lnSpc>
              <a:defRPr sz="1800">
                <a:solidFill>
                  <a:schemeClr val="bg1"/>
                </a:solidFill>
                <a:latin typeface="+mj-lt"/>
              </a:defRPr>
            </a:lvl1pPr>
          </a:lstStyle>
          <a:p>
            <a:r>
              <a:rPr lang="en-US"/>
              <a:t>Click to edit Master title style</a:t>
            </a:r>
            <a:endParaRPr lang="en-AU"/>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9" y="162803"/>
            <a:ext cx="1890173" cy="226054"/>
          </a:xfrm>
          <a:prstGeom prst="rect">
            <a:avLst/>
          </a:prstGeom>
          <a:extLst>
            <a:ext uri="{909E8E84-426E-40DD-AFC4-6F175D3DCCD1}">
              <a14:hiddenFill xmlns:a14="http://schemas.microsoft.com/office/drawing/2010/main">
                <a:solidFill>
                  <a:srgbClr val="FFFFFF"/>
                </a:solidFill>
              </a14:hiddenFill>
            </a:ext>
          </a:extLst>
        </p:spPr>
      </p:pic>
      <p:sp>
        <p:nvSpPr>
          <p:cNvPr id="12" name="Text Placeholder 4"/>
          <p:cNvSpPr>
            <a:spLocks noGrp="1"/>
          </p:cNvSpPr>
          <p:nvPr>
            <p:ph type="body" sz="quarter" idx="13"/>
          </p:nvPr>
        </p:nvSpPr>
        <p:spPr>
          <a:xfrm>
            <a:off x="4067944" y="3874135"/>
            <a:ext cx="4754880" cy="161925"/>
          </a:xfrm>
        </p:spPr>
        <p:txBody>
          <a:bodyPr anchor="b" anchorCtr="0"/>
          <a:lstStyle>
            <a:lvl1pPr marL="0" indent="0">
              <a:buNone/>
              <a:defRPr sz="9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03843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10896" y="3896521"/>
            <a:ext cx="8531352" cy="526808"/>
          </a:xfrm>
        </p:spPr>
        <p:txBody>
          <a:bodyPr anchor="t" anchorCtr="0"/>
          <a:lstStyle>
            <a:lvl1pPr>
              <a:lnSpc>
                <a:spcPct val="85000"/>
              </a:lnSpc>
              <a:defRPr sz="1950">
                <a:solidFill>
                  <a:schemeClr val="bg2"/>
                </a:solidFill>
                <a:latin typeface="+mj-lt"/>
              </a:defRPr>
            </a:lvl1pPr>
          </a:lstStyle>
          <a:p>
            <a:r>
              <a:rPr lang="en-US"/>
              <a:t>Click to edit Master title style</a:t>
            </a:r>
            <a:endParaRPr lang="en-AU"/>
          </a:p>
        </p:txBody>
      </p:sp>
      <p:sp>
        <p:nvSpPr>
          <p:cNvPr id="10" name="Text Placeholder 9"/>
          <p:cNvSpPr>
            <a:spLocks noGrp="1"/>
          </p:cNvSpPr>
          <p:nvPr>
            <p:ph type="body" sz="quarter" idx="12"/>
          </p:nvPr>
        </p:nvSpPr>
        <p:spPr>
          <a:xfrm>
            <a:off x="310896" y="4172501"/>
            <a:ext cx="8531352" cy="396119"/>
          </a:xfrm>
          <a:prstGeom prst="rect">
            <a:avLst/>
          </a:prstGeom>
        </p:spPr>
        <p:txBody>
          <a:bodyPr anchor="t"/>
          <a:lstStyle>
            <a:lvl1pPr marL="0" indent="0">
              <a:buNone/>
              <a:defRPr sz="1200" b="0">
                <a:solidFill>
                  <a:schemeClr val="tx1"/>
                </a:solidFill>
                <a:latin typeface="+mj-lt"/>
              </a:defRPr>
            </a:lvl1pPr>
            <a:lvl2pPr marL="257169" indent="0">
              <a:buNone/>
              <a:defRPr sz="675">
                <a:solidFill>
                  <a:schemeClr val="accent2"/>
                </a:solidFill>
              </a:defRPr>
            </a:lvl2pPr>
            <a:lvl3pPr marL="514337" indent="0">
              <a:buNone/>
              <a:defRPr sz="619">
                <a:solidFill>
                  <a:schemeClr val="accent2"/>
                </a:solidFill>
              </a:defRPr>
            </a:lvl3pPr>
            <a:lvl4pPr marL="771506" indent="0">
              <a:buNone/>
              <a:defRPr sz="591">
                <a:solidFill>
                  <a:schemeClr val="accent2"/>
                </a:solidFill>
              </a:defRPr>
            </a:lvl4pPr>
            <a:lvl5pPr marL="1028675" indent="0">
              <a:buNone/>
              <a:defRPr sz="591">
                <a:solidFill>
                  <a:schemeClr val="accent2"/>
                </a:solidFill>
              </a:defRPr>
            </a:lvl5pPr>
          </a:lstStyle>
          <a:p>
            <a:pPr lvl="0"/>
            <a:r>
              <a:rPr lang="en-US"/>
              <a:t>Click to edit Master text styles</a:t>
            </a:r>
          </a:p>
        </p:txBody>
      </p:sp>
      <p:sp>
        <p:nvSpPr>
          <p:cNvPr id="5" name="Text Placeholder 4"/>
          <p:cNvSpPr>
            <a:spLocks noGrp="1"/>
          </p:cNvSpPr>
          <p:nvPr>
            <p:ph type="body" sz="quarter" idx="13"/>
          </p:nvPr>
        </p:nvSpPr>
        <p:spPr>
          <a:xfrm>
            <a:off x="310896" y="4863131"/>
            <a:ext cx="5486400" cy="161925"/>
          </a:xfrm>
        </p:spPr>
        <p:txBody>
          <a:bodyPr anchor="b" anchorCtr="0"/>
          <a:lstStyle>
            <a:lvl1pPr marL="0" indent="0">
              <a:buNone/>
              <a:defRPr sz="900" baseline="0">
                <a:latin typeface="+mj-lt"/>
              </a:defRPr>
            </a:lvl1pPr>
          </a:lstStyle>
          <a:p>
            <a:pPr lvl="0"/>
            <a:r>
              <a:rPr lang="en-US"/>
              <a:t>Click to edit Master text styles</a:t>
            </a:r>
          </a:p>
        </p:txBody>
      </p:sp>
      <p:sp>
        <p:nvSpPr>
          <p:cNvPr id="17" name="Text Placeholder 4"/>
          <p:cNvSpPr>
            <a:spLocks noGrp="1"/>
          </p:cNvSpPr>
          <p:nvPr>
            <p:ph type="body" sz="quarter" idx="14"/>
          </p:nvPr>
        </p:nvSpPr>
        <p:spPr>
          <a:xfrm>
            <a:off x="6099048" y="4861784"/>
            <a:ext cx="2743200" cy="161925"/>
          </a:xfrm>
        </p:spPr>
        <p:txBody>
          <a:bodyPr anchor="b" anchorCtr="0"/>
          <a:lstStyle>
            <a:lvl1pPr marL="0" indent="0" algn="r">
              <a:buNone/>
              <a:defRPr sz="900" baseline="0">
                <a:latin typeface="+mj-lt"/>
              </a:defRPr>
            </a:lvl1pPr>
          </a:lstStyle>
          <a:p>
            <a:pPr lvl="0"/>
            <a:r>
              <a:rPr lang="en-US"/>
              <a:t>Click to edit Master text styles</a:t>
            </a:r>
          </a:p>
        </p:txBody>
      </p:sp>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9" y="162803"/>
            <a:ext cx="1890173" cy="22605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95950" y="2910106"/>
            <a:ext cx="4261104" cy="526808"/>
          </a:xfrm>
        </p:spPr>
        <p:txBody>
          <a:bodyPr anchor="t" anchorCtr="0"/>
          <a:lstStyle>
            <a:lvl1pPr>
              <a:lnSpc>
                <a:spcPct val="85000"/>
              </a:lnSpc>
              <a:defRPr sz="1800">
                <a:solidFill>
                  <a:schemeClr val="bg1"/>
                </a:solidFill>
                <a:latin typeface="+mj-lt"/>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3151739"/>
            <a:ext cx="4264828" cy="396119"/>
          </a:xfrm>
          <a:prstGeom prst="rect">
            <a:avLst/>
          </a:prstGeom>
        </p:spPr>
        <p:txBody>
          <a:bodyPr anchor="t"/>
          <a:lstStyle>
            <a:lvl1pPr marL="0" indent="0">
              <a:buNone/>
              <a:defRPr sz="1200">
                <a:solidFill>
                  <a:schemeClr val="bg1"/>
                </a:solidFill>
                <a:latin typeface="+mj-lt"/>
              </a:defRPr>
            </a:lvl1pPr>
            <a:lvl2pPr marL="257169" indent="0">
              <a:buNone/>
              <a:defRPr sz="675">
                <a:solidFill>
                  <a:schemeClr val="accent2"/>
                </a:solidFill>
              </a:defRPr>
            </a:lvl2pPr>
            <a:lvl3pPr marL="514337" indent="0">
              <a:buNone/>
              <a:defRPr sz="619">
                <a:solidFill>
                  <a:schemeClr val="accent2"/>
                </a:solidFill>
              </a:defRPr>
            </a:lvl3pPr>
            <a:lvl4pPr marL="771506" indent="0">
              <a:buNone/>
              <a:defRPr sz="591">
                <a:solidFill>
                  <a:schemeClr val="accent2"/>
                </a:solidFill>
              </a:defRPr>
            </a:lvl4pPr>
            <a:lvl5pPr marL="1028675" indent="0">
              <a:buNone/>
              <a:defRPr sz="591">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06595"/>
          </a:xfrm>
        </p:spPr>
        <p:txBody>
          <a:bodyPr anchor="t" anchorCtr="0">
            <a:spAutoFit/>
          </a:bodyPr>
          <a:lstStyle>
            <a:lvl1pPr marL="128585" indent="-128585">
              <a:lnSpc>
                <a:spcPct val="90000"/>
              </a:lnSpc>
              <a:spcBef>
                <a:spcPts val="0"/>
              </a:spcBef>
              <a:buClr>
                <a:schemeClr val="accent4"/>
              </a:buClr>
              <a:buSzPct val="120000"/>
              <a:buFont typeface="Arial" charset="0"/>
              <a:buChar char="•"/>
              <a:defRPr sz="825" baseline="0">
                <a:latin typeface="+mj-lt"/>
              </a:defRPr>
            </a:lvl1pPr>
          </a:lstStyle>
          <a:p>
            <a:pPr lvl="0"/>
            <a:r>
              <a:rPr lang="en-US"/>
              <a:t>Click to edit Master text styles</a:t>
            </a:r>
          </a:p>
        </p:txBody>
      </p:sp>
      <p:pic>
        <p:nvPicPr>
          <p:cNvPr id="17"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9" y="162803"/>
            <a:ext cx="1890173" cy="22605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4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95950" y="2910106"/>
            <a:ext cx="4261104" cy="526808"/>
          </a:xfrm>
        </p:spPr>
        <p:txBody>
          <a:bodyPr anchor="t" anchorCtr="0"/>
          <a:lstStyle>
            <a:lvl1pPr>
              <a:lnSpc>
                <a:spcPct val="85000"/>
              </a:lnSpc>
              <a:defRPr sz="1800">
                <a:solidFill>
                  <a:schemeClr val="bg1"/>
                </a:solidFill>
                <a:latin typeface="+mj-lt"/>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3151739"/>
            <a:ext cx="4264828" cy="396119"/>
          </a:xfrm>
          <a:prstGeom prst="rect">
            <a:avLst/>
          </a:prstGeom>
        </p:spPr>
        <p:txBody>
          <a:bodyPr anchor="t"/>
          <a:lstStyle>
            <a:lvl1pPr marL="0" indent="0">
              <a:buNone/>
              <a:defRPr sz="1200">
                <a:solidFill>
                  <a:schemeClr val="bg1"/>
                </a:solidFill>
                <a:latin typeface="+mj-lt"/>
              </a:defRPr>
            </a:lvl1pPr>
            <a:lvl2pPr marL="257169" indent="0">
              <a:buNone/>
              <a:defRPr sz="675">
                <a:solidFill>
                  <a:schemeClr val="accent2"/>
                </a:solidFill>
              </a:defRPr>
            </a:lvl2pPr>
            <a:lvl3pPr marL="514337" indent="0">
              <a:buNone/>
              <a:defRPr sz="619">
                <a:solidFill>
                  <a:schemeClr val="accent2"/>
                </a:solidFill>
              </a:defRPr>
            </a:lvl3pPr>
            <a:lvl4pPr marL="771506" indent="0">
              <a:buNone/>
              <a:defRPr sz="591">
                <a:solidFill>
                  <a:schemeClr val="accent2"/>
                </a:solidFill>
              </a:defRPr>
            </a:lvl4pPr>
            <a:lvl5pPr marL="1028675" indent="0">
              <a:buNone/>
              <a:defRPr sz="591">
                <a:solidFill>
                  <a:schemeClr val="accent2"/>
                </a:solidFill>
              </a:defRPr>
            </a:lvl5pPr>
          </a:lstStyle>
          <a:p>
            <a:pPr lvl="0"/>
            <a:r>
              <a:rPr lang="en-US"/>
              <a:t>Click to edit Master text styles</a:t>
            </a:r>
          </a:p>
        </p:txBody>
      </p:sp>
      <p:sp>
        <p:nvSpPr>
          <p:cNvPr id="9" name="Text Placeholder 4"/>
          <p:cNvSpPr>
            <a:spLocks noGrp="1"/>
          </p:cNvSpPr>
          <p:nvPr>
            <p:ph type="body" sz="quarter" idx="13"/>
          </p:nvPr>
        </p:nvSpPr>
        <p:spPr>
          <a:xfrm>
            <a:off x="5868144" y="3915188"/>
            <a:ext cx="2952328" cy="206595"/>
          </a:xfrm>
        </p:spPr>
        <p:txBody>
          <a:bodyPr anchor="t" anchorCtr="0">
            <a:spAutoFit/>
          </a:bodyPr>
          <a:lstStyle>
            <a:lvl1pPr marL="128585" indent="-128585">
              <a:lnSpc>
                <a:spcPct val="90000"/>
              </a:lnSpc>
              <a:spcBef>
                <a:spcPts val="0"/>
              </a:spcBef>
              <a:buClr>
                <a:schemeClr val="accent4"/>
              </a:buClr>
              <a:buSzPct val="120000"/>
              <a:buFont typeface="Arial" charset="0"/>
              <a:buChar char="•"/>
              <a:defRPr sz="825" baseline="0">
                <a:latin typeface="+mj-lt"/>
              </a:defRPr>
            </a:lvl1pPr>
          </a:lstStyle>
          <a:p>
            <a:pPr lvl="0"/>
            <a:r>
              <a:rPr lang="en-US"/>
              <a:t>Click to edit Master text styles</a:t>
            </a:r>
          </a:p>
        </p:txBody>
      </p:sp>
      <p:pic>
        <p:nvPicPr>
          <p:cNvPr id="17"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9" y="162803"/>
            <a:ext cx="1890173" cy="22605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lnSpc>
                <a:spcPct val="90000"/>
              </a:lnSpc>
              <a:defRPr>
                <a:latin typeface="+mj-lt"/>
              </a:defRPr>
            </a:lvl1pPr>
          </a:lstStyle>
          <a:p>
            <a:r>
              <a:rPr lang="en-US"/>
              <a:t>Click to edit Master title style</a:t>
            </a:r>
          </a:p>
        </p:txBody>
      </p:sp>
      <p:sp>
        <p:nvSpPr>
          <p:cNvPr id="4" name="Text Placeholder 4"/>
          <p:cNvSpPr>
            <a:spLocks noGrp="1"/>
          </p:cNvSpPr>
          <p:nvPr>
            <p:ph type="body" sz="quarter" idx="10"/>
          </p:nvPr>
        </p:nvSpPr>
        <p:spPr>
          <a:xfrm>
            <a:off x="307975" y="1056132"/>
            <a:ext cx="8531352" cy="3655314"/>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343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34440"/>
            <a:ext cx="8531352" cy="435769"/>
          </a:xfrm>
        </p:spPr>
        <p:txBody>
          <a:bodyPr/>
          <a:lstStyle>
            <a:lvl1pPr marL="0" marR="0" indent="0" algn="l" defTabSz="514337" rtl="0" eaLnBrk="1" fontAlgn="auto" latinLnBrk="0" hangingPunct="1">
              <a:lnSpc>
                <a:spcPct val="90000"/>
              </a:lnSpc>
              <a:spcBef>
                <a:spcPts val="0"/>
              </a:spcBef>
              <a:spcAft>
                <a:spcPts val="113"/>
              </a:spcAft>
              <a:buClr>
                <a:schemeClr val="accent1"/>
              </a:buClr>
              <a:buSzPct val="100000"/>
              <a:buFont typeface="Arial" charset="0"/>
              <a:buNone/>
              <a:tabLst/>
              <a:defRPr sz="1200">
                <a:solidFill>
                  <a:schemeClr val="accent1"/>
                </a:solidFill>
                <a:latin typeface="+mj-lt"/>
              </a:defRPr>
            </a:lvl1pPr>
            <a:lvl2pPr marL="150015" indent="0">
              <a:buNone/>
              <a:defRPr/>
            </a:lvl2pPr>
            <a:lvl3pPr marL="514337" indent="0">
              <a:buNone/>
              <a:defRPr/>
            </a:lvl3pPr>
            <a:lvl4pPr marL="771506" indent="0">
              <a:buNone/>
              <a:defRPr/>
            </a:lvl4pPr>
            <a:lvl5pPr marL="1028675" indent="0">
              <a:buNone/>
              <a:defRPr/>
            </a:lvl5pPr>
          </a:lstStyle>
          <a:p>
            <a:pPr marL="0" marR="0" lvl="0" indent="0" algn="l" defTabSz="514337" rtl="0" eaLnBrk="1" fontAlgn="auto" latinLnBrk="0" hangingPunct="1">
              <a:lnSpc>
                <a:spcPct val="90000"/>
              </a:lnSpc>
              <a:spcBef>
                <a:spcPts val="0"/>
              </a:spcBef>
              <a:spcAft>
                <a:spcPts val="113"/>
              </a:spcAft>
              <a:buClr>
                <a:schemeClr val="accent1"/>
              </a:buClr>
              <a:buSzPct val="100000"/>
              <a:buFont typeface="Arial" charset="0"/>
              <a:buNone/>
              <a:tabLst/>
              <a:defRPr/>
            </a:pPr>
            <a:r>
              <a:rPr lang="en-US"/>
              <a:t>Click to edit Master text styles</a:t>
            </a:r>
          </a:p>
        </p:txBody>
      </p:sp>
      <p:sp>
        <p:nvSpPr>
          <p:cNvPr id="4" name="Title 3"/>
          <p:cNvSpPr>
            <a:spLocks noGrp="1"/>
          </p:cNvSpPr>
          <p:nvPr>
            <p:ph type="title"/>
          </p:nvPr>
        </p:nvSpPr>
        <p:spPr>
          <a:xfrm>
            <a:off x="307414" y="153502"/>
            <a:ext cx="8531352" cy="457200"/>
          </a:xfrm>
        </p:spPr>
        <p:txBody>
          <a:bodyPr anchor="b" anchorCtr="0"/>
          <a:lstStyle>
            <a:lvl1pPr>
              <a:defRPr>
                <a:latin typeface="+mj-lt"/>
              </a:defRPr>
            </a:lvl1pPr>
          </a:lstStyle>
          <a:p>
            <a:r>
              <a:rPr lang="en-US"/>
              <a:t>Click to edit Master title style</a:t>
            </a:r>
          </a:p>
        </p:txBody>
      </p:sp>
      <p:sp>
        <p:nvSpPr>
          <p:cNvPr id="5" name="Text Placeholder 4"/>
          <p:cNvSpPr>
            <a:spLocks noGrp="1"/>
          </p:cNvSpPr>
          <p:nvPr>
            <p:ph type="body" sz="quarter" idx="10"/>
          </p:nvPr>
        </p:nvSpPr>
        <p:spPr>
          <a:xfrm>
            <a:off x="307975" y="1056132"/>
            <a:ext cx="8531352" cy="3655314"/>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7820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278995"/>
            <a:ext cx="8531352" cy="435769"/>
          </a:xfrm>
        </p:spPr>
        <p:txBody>
          <a:bodyPr/>
          <a:lstStyle>
            <a:lvl1pPr marL="0" indent="0">
              <a:lnSpc>
                <a:spcPct val="90000"/>
              </a:lnSpc>
              <a:spcBef>
                <a:spcPts val="0"/>
              </a:spcBef>
              <a:buNone/>
              <a:defRPr sz="1200">
                <a:solidFill>
                  <a:schemeClr val="accent1"/>
                </a:solidFill>
                <a:latin typeface="+mj-lt"/>
              </a:defRPr>
            </a:lvl1pPr>
            <a:lvl2pPr marL="150015" indent="0">
              <a:buNone/>
              <a:defRPr/>
            </a:lvl2pPr>
            <a:lvl3pPr marL="514337" indent="0">
              <a:buNone/>
              <a:defRPr/>
            </a:lvl3pPr>
            <a:lvl4pPr marL="771506" indent="0">
              <a:buNone/>
              <a:defRPr/>
            </a:lvl4pPr>
            <a:lvl5pPr marL="1028675" indent="0">
              <a:buNone/>
              <a:defRPr/>
            </a:lvl5pPr>
          </a:lstStyle>
          <a:p>
            <a:pPr lvl="0"/>
            <a:r>
              <a:rPr lang="en-US"/>
              <a:t>Click to edit Master text styles</a:t>
            </a:r>
          </a:p>
        </p:txBody>
      </p:sp>
      <p:sp>
        <p:nvSpPr>
          <p:cNvPr id="2" name="Title 1"/>
          <p:cNvSpPr>
            <a:spLocks noGrp="1"/>
          </p:cNvSpPr>
          <p:nvPr>
            <p:ph type="title"/>
          </p:nvPr>
        </p:nvSpPr>
        <p:spPr>
          <a:xfrm>
            <a:off x="310896" y="324095"/>
            <a:ext cx="8531352" cy="457200"/>
          </a:xfrm>
        </p:spPr>
        <p:txBody>
          <a:bodyPr anchor="b" anchorCtr="0"/>
          <a:lstStyle>
            <a:lvl1pPr>
              <a:defRPr>
                <a:latin typeface="+mj-lt"/>
              </a:defRPr>
            </a:lvl1pPr>
          </a:lstStyle>
          <a:p>
            <a:r>
              <a:rPr lang="en-US"/>
              <a:t>Click to edit Master title style</a:t>
            </a:r>
            <a:endParaRPr lang="en-AU"/>
          </a:p>
        </p:txBody>
      </p:sp>
      <p:sp>
        <p:nvSpPr>
          <p:cNvPr id="5" name="Text Placeholder 4"/>
          <p:cNvSpPr>
            <a:spLocks noGrp="1"/>
          </p:cNvSpPr>
          <p:nvPr>
            <p:ph type="body" sz="quarter" idx="10"/>
          </p:nvPr>
        </p:nvSpPr>
        <p:spPr>
          <a:xfrm>
            <a:off x="307975" y="1056132"/>
            <a:ext cx="8531352" cy="3655314"/>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6951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A9CF5F-AAB2-3847-89BA-F046FDA65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56133"/>
            <a:ext cx="4160520" cy="479822"/>
          </a:xfrm>
        </p:spPr>
        <p:txBody>
          <a:bodyPr anchor="b"/>
          <a:lstStyle>
            <a:lvl1pPr marL="0" indent="0">
              <a:buNone/>
              <a:defRPr sz="1350" b="1" i="0">
                <a:solidFill>
                  <a:schemeClr val="accent1"/>
                </a:solidFill>
                <a:latin typeface="+mj-lt"/>
                <a:cs typeface="Aria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81728" y="1056133"/>
            <a:ext cx="4160520" cy="479822"/>
          </a:xfrm>
        </p:spPr>
        <p:txBody>
          <a:bodyPr anchor="b"/>
          <a:lstStyle>
            <a:lvl1pPr marL="0" indent="0">
              <a:buNone/>
              <a:defRPr sz="1350" b="1" i="0">
                <a:solidFill>
                  <a:schemeClr val="accent1"/>
                </a:solidFill>
                <a:latin typeface="+mj-lt"/>
                <a:cs typeface="Aria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9"/>
          <p:cNvSpPr>
            <a:spLocks noGrp="1"/>
          </p:cNvSpPr>
          <p:nvPr>
            <p:ph type="body" sz="quarter" idx="10"/>
          </p:nvPr>
        </p:nvSpPr>
        <p:spPr>
          <a:xfrm>
            <a:off x="310895" y="1573731"/>
            <a:ext cx="4160520" cy="3145532"/>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573731"/>
            <a:ext cx="4160520" cy="3145532"/>
          </a:xfrm>
        </p:spPr>
        <p:txBody>
          <a:bodyPr/>
          <a:lstStyle>
            <a:lvl1pPr>
              <a:defRPr>
                <a:latin typeface="+mj-lt"/>
              </a:defRPr>
            </a:lvl1pPr>
            <a:lvl2pPr>
              <a:defRPr>
                <a:latin typeface="+mj-lt"/>
              </a:defRPr>
            </a:lvl2pPr>
            <a:lvl3pPr>
              <a:defRPr>
                <a:latin typeface="+mj-lt"/>
              </a:defRPr>
            </a:lvl3pPr>
            <a:lvl4pPr>
              <a:defRPr>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p>
        </p:txBody>
      </p:sp>
    </p:spTree>
    <p:extLst>
      <p:ext uri="{BB962C8B-B14F-4D97-AF65-F5344CB8AC3E}">
        <p14:creationId xmlns:p14="http://schemas.microsoft.com/office/powerpoint/2010/main" val="1862946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13594"/>
            <a:ext cx="4279392" cy="4505669"/>
          </a:xfrm>
        </p:spPr>
        <p:txBody>
          <a:bodyPr tIns="1828800"/>
          <a:lstStyle>
            <a:lvl1pPr marL="0" indent="0" algn="ctr">
              <a:buNone/>
              <a:defRPr sz="1200">
                <a:latin typeface="+mj-lt"/>
              </a:defRPr>
            </a:lvl1pPr>
          </a:lstStyle>
          <a:p>
            <a:r>
              <a:rPr lang="en-US" sz="1200"/>
              <a:t>Click icon to insert picture</a:t>
            </a:r>
            <a:endParaRPr lang="en-US"/>
          </a:p>
        </p:txBody>
      </p:sp>
      <p:sp>
        <p:nvSpPr>
          <p:cNvPr id="8" name="Title 7"/>
          <p:cNvSpPr>
            <a:spLocks noGrp="1"/>
          </p:cNvSpPr>
          <p:nvPr>
            <p:ph type="title"/>
          </p:nvPr>
        </p:nvSpPr>
        <p:spPr>
          <a:xfrm>
            <a:off x="310896" y="262273"/>
            <a:ext cx="4023360" cy="457200"/>
          </a:xfrm>
        </p:spPr>
        <p:txBody>
          <a:bodyPr/>
          <a:lstStyle>
            <a:lvl1pPr>
              <a:defRPr>
                <a:latin typeface="+mj-lt"/>
              </a:defRPr>
            </a:lvl1pPr>
          </a:lstStyle>
          <a:p>
            <a:r>
              <a:rPr lang="en-US"/>
              <a:t>Click to edit Master title style</a:t>
            </a:r>
          </a:p>
        </p:txBody>
      </p:sp>
      <p:sp>
        <p:nvSpPr>
          <p:cNvPr id="5" name="Text Placeholder 4"/>
          <p:cNvSpPr>
            <a:spLocks noGrp="1"/>
          </p:cNvSpPr>
          <p:nvPr>
            <p:ph type="body" sz="quarter" idx="21"/>
          </p:nvPr>
        </p:nvSpPr>
        <p:spPr>
          <a:xfrm>
            <a:off x="310897" y="1057091"/>
            <a:ext cx="4022725" cy="3662172"/>
          </a:xfrm>
        </p:spPr>
        <p:txBody>
          <a:bodyPr/>
          <a:lstStyle>
            <a:lvl1pPr>
              <a:defRPr>
                <a:latin typeface="+mj-lt"/>
              </a:defRPr>
            </a:lvl1pPr>
            <a:lvl2pPr>
              <a:defRPr>
                <a:latin typeface="+mj-lt"/>
              </a:defRPr>
            </a:lvl2pPr>
            <a:lvl3pPr>
              <a:defRPr>
                <a:latin typeface="+mj-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74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Content_Chart">
    <p:spTree>
      <p:nvGrpSpPr>
        <p:cNvPr id="1" name=""/>
        <p:cNvGrpSpPr/>
        <p:nvPr/>
      </p:nvGrpSpPr>
      <p:grpSpPr>
        <a:xfrm>
          <a:off x="0" y="0"/>
          <a:ext cx="0" cy="0"/>
          <a:chOff x="0" y="0"/>
          <a:chExt cx="0" cy="0"/>
        </a:xfrm>
      </p:grpSpPr>
      <p:sp>
        <p:nvSpPr>
          <p:cNvPr id="8" name="Chart Placeholder 7"/>
          <p:cNvSpPr>
            <a:spLocks noGrp="1"/>
          </p:cNvSpPr>
          <p:nvPr>
            <p:ph type="chart" sz="quarter" idx="18" hasCustomPrompt="1"/>
          </p:nvPr>
        </p:nvSpPr>
        <p:spPr>
          <a:xfrm>
            <a:off x="4568275" y="212598"/>
            <a:ext cx="4279392" cy="4507992"/>
          </a:xfrm>
        </p:spPr>
        <p:txBody>
          <a:bodyPr tIns="1828800"/>
          <a:lstStyle>
            <a:lvl1pPr marL="0" indent="0" algn="ctr">
              <a:buNone/>
              <a:defRPr sz="1200" baseline="0">
                <a:latin typeface="+mn-lt"/>
              </a:defRPr>
            </a:lvl1pPr>
          </a:lstStyle>
          <a:p>
            <a:r>
              <a:rPr lang="en-US" sz="1200"/>
              <a:t>Click icon to insert chart</a:t>
            </a:r>
            <a:endParaRPr lang="en-US"/>
          </a:p>
        </p:txBody>
      </p:sp>
      <p:sp>
        <p:nvSpPr>
          <p:cNvPr id="4" name="Title 3"/>
          <p:cNvSpPr>
            <a:spLocks noGrp="1"/>
          </p:cNvSpPr>
          <p:nvPr>
            <p:ph type="title"/>
          </p:nvPr>
        </p:nvSpPr>
        <p:spPr>
          <a:xfrm>
            <a:off x="310896" y="262273"/>
            <a:ext cx="4023360" cy="457200"/>
          </a:xfrm>
        </p:spPr>
        <p:txBody>
          <a:bodyPr/>
          <a:lstStyle>
            <a:lvl1pPr>
              <a:defRPr>
                <a:latin typeface="+mn-lt"/>
              </a:defRPr>
            </a:lvl1pPr>
          </a:lstStyle>
          <a:p>
            <a:r>
              <a:rPr lang="en-US"/>
              <a:t>Click to edit Master title style</a:t>
            </a:r>
          </a:p>
        </p:txBody>
      </p:sp>
      <p:sp>
        <p:nvSpPr>
          <p:cNvPr id="6" name="Text Placeholder 4"/>
          <p:cNvSpPr>
            <a:spLocks noGrp="1"/>
          </p:cNvSpPr>
          <p:nvPr>
            <p:ph type="body" sz="quarter" idx="21"/>
          </p:nvPr>
        </p:nvSpPr>
        <p:spPr>
          <a:xfrm>
            <a:off x="310897" y="1057091"/>
            <a:ext cx="4022725" cy="3662172"/>
          </a:xfrm>
        </p:spPr>
        <p:txBody>
          <a:bodyPr/>
          <a:lstStyle>
            <a:lvl1pPr>
              <a:defRPr>
                <a:latin typeface="+mn-lt"/>
              </a:defRPr>
            </a:lvl1pPr>
            <a:lvl2pPr>
              <a:defRPr>
                <a:latin typeface="+mn-lt"/>
              </a:defRPr>
            </a:lvl2pPr>
            <a:lvl3pPr>
              <a:defRPr>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217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Content_Table">
    <p:spTree>
      <p:nvGrpSpPr>
        <p:cNvPr id="1" name=""/>
        <p:cNvGrpSpPr/>
        <p:nvPr/>
      </p:nvGrpSpPr>
      <p:grpSpPr>
        <a:xfrm>
          <a:off x="0" y="0"/>
          <a:ext cx="0" cy="0"/>
          <a:chOff x="0" y="0"/>
          <a:chExt cx="0" cy="0"/>
        </a:xfrm>
      </p:grpSpPr>
      <p:sp>
        <p:nvSpPr>
          <p:cNvPr id="7" name="Table Placeholder 6"/>
          <p:cNvSpPr>
            <a:spLocks noGrp="1"/>
          </p:cNvSpPr>
          <p:nvPr>
            <p:ph type="tbl" sz="quarter" idx="19" hasCustomPrompt="1"/>
          </p:nvPr>
        </p:nvSpPr>
        <p:spPr>
          <a:xfrm>
            <a:off x="4572529" y="212598"/>
            <a:ext cx="4275138" cy="4507992"/>
          </a:xfrm>
        </p:spPr>
        <p:txBody>
          <a:bodyPr tIns="1828800"/>
          <a:lstStyle>
            <a:lvl1pPr marL="0" indent="0" algn="ctr">
              <a:buNone/>
              <a:defRPr sz="1200">
                <a:latin typeface="+mj-lt"/>
              </a:defRPr>
            </a:lvl1pPr>
          </a:lstStyle>
          <a:p>
            <a:r>
              <a:rPr lang="en-US"/>
              <a:t>Click icon to insert table</a:t>
            </a:r>
          </a:p>
        </p:txBody>
      </p:sp>
      <p:sp>
        <p:nvSpPr>
          <p:cNvPr id="4" name="Title 3"/>
          <p:cNvSpPr>
            <a:spLocks noGrp="1"/>
          </p:cNvSpPr>
          <p:nvPr>
            <p:ph type="title"/>
          </p:nvPr>
        </p:nvSpPr>
        <p:spPr>
          <a:xfrm>
            <a:off x="310896" y="262273"/>
            <a:ext cx="4023360" cy="457200"/>
          </a:xfrm>
        </p:spPr>
        <p:txBody>
          <a:bodyPr/>
          <a:lstStyle>
            <a:lvl1pPr>
              <a:defRPr>
                <a:latin typeface="+mj-lt"/>
              </a:defRPr>
            </a:lvl1pPr>
          </a:lstStyle>
          <a:p>
            <a:r>
              <a:rPr lang="en-US"/>
              <a:t>Click to edit Master title style</a:t>
            </a:r>
          </a:p>
        </p:txBody>
      </p:sp>
      <p:sp>
        <p:nvSpPr>
          <p:cNvPr id="6" name="Text Placeholder 4"/>
          <p:cNvSpPr>
            <a:spLocks noGrp="1"/>
          </p:cNvSpPr>
          <p:nvPr>
            <p:ph type="body" sz="quarter" idx="21"/>
          </p:nvPr>
        </p:nvSpPr>
        <p:spPr>
          <a:xfrm>
            <a:off x="310897" y="1057091"/>
            <a:ext cx="4022725" cy="3662172"/>
          </a:xfrm>
        </p:spPr>
        <p:txBody>
          <a:bodyPr/>
          <a:lstStyle>
            <a:lvl1pPr>
              <a:defRPr>
                <a:latin typeface="+mj-lt"/>
              </a:defRPr>
            </a:lvl1pPr>
            <a:lvl2pPr>
              <a:defRPr>
                <a:latin typeface="+mj-lt"/>
              </a:defRPr>
            </a:lvl2pPr>
            <a:lvl3pPr>
              <a:defRPr>
                <a:latin typeface="+mj-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930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1054442"/>
            <a:ext cx="9144000" cy="3654717"/>
          </a:xfrm>
        </p:spPr>
        <p:txBody>
          <a:bodyPr tIns="1828800"/>
          <a:lstStyle>
            <a:lvl1pPr marL="0" indent="0" algn="ctr">
              <a:buNone/>
              <a:defRPr sz="1200">
                <a:latin typeface="+mj-lt"/>
              </a:defRPr>
            </a:lvl1pPr>
          </a:lstStyle>
          <a:p>
            <a:r>
              <a:rPr lang="en-US"/>
              <a:t>Insert Picture</a:t>
            </a:r>
          </a:p>
        </p:txBody>
      </p:sp>
      <p:sp>
        <p:nvSpPr>
          <p:cNvPr id="3" name="Title 2"/>
          <p:cNvSpPr>
            <a:spLocks noGrp="1"/>
          </p:cNvSpPr>
          <p:nvPr>
            <p:ph type="title"/>
          </p:nvPr>
        </p:nvSpPr>
        <p:spPr/>
        <p:txBody>
          <a:bodyPr/>
          <a:lstStyle>
            <a:lvl1pPr>
              <a:defRPr>
                <a:latin typeface="+mj-lt"/>
              </a:defRPr>
            </a:lvl1pPr>
          </a:lstStyle>
          <a:p>
            <a:r>
              <a:rPr lang="en-US"/>
              <a:t>Click to edit Master title style</a:t>
            </a:r>
          </a:p>
        </p:txBody>
      </p:sp>
    </p:spTree>
    <p:extLst>
      <p:ext uri="{BB962C8B-B14F-4D97-AF65-F5344CB8AC3E}">
        <p14:creationId xmlns:p14="http://schemas.microsoft.com/office/powerpoint/2010/main" val="314797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_No Title">
    <p:spTree>
      <p:nvGrpSpPr>
        <p:cNvPr id="1" name=""/>
        <p:cNvGrpSpPr/>
        <p:nvPr/>
      </p:nvGrpSpPr>
      <p:grpSpPr>
        <a:xfrm>
          <a:off x="0" y="0"/>
          <a:ext cx="0" cy="0"/>
          <a:chOff x="0" y="0"/>
          <a:chExt cx="0" cy="0"/>
        </a:xfrm>
      </p:grpSpPr>
      <p:sp>
        <p:nvSpPr>
          <p:cNvPr id="6" name="Rectangle 5"/>
          <p:cNvSpPr/>
          <p:nvPr userDrawn="1"/>
        </p:nvSpPr>
        <p:spPr bwMode="white">
          <a:xfrm>
            <a:off x="307013" y="775380"/>
            <a:ext cx="1007269" cy="31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60"/>
          </a:p>
        </p:txBody>
      </p:sp>
      <p:sp>
        <p:nvSpPr>
          <p:cNvPr id="8" name="Picture Placeholder 7"/>
          <p:cNvSpPr>
            <a:spLocks noGrp="1"/>
          </p:cNvSpPr>
          <p:nvPr>
            <p:ph type="pic" sz="quarter" idx="17" hasCustomPrompt="1"/>
          </p:nvPr>
        </p:nvSpPr>
        <p:spPr>
          <a:xfrm>
            <a:off x="0" y="-1"/>
            <a:ext cx="9144000" cy="4709160"/>
          </a:xfrm>
        </p:spPr>
        <p:txBody>
          <a:bodyPr tIns="1828800"/>
          <a:lstStyle>
            <a:lvl1pPr marL="0" indent="0" algn="ctr">
              <a:buNone/>
              <a:defRPr sz="1200"/>
            </a:lvl1pPr>
          </a:lstStyle>
          <a:p>
            <a:r>
              <a:rPr lang="en-US"/>
              <a:t>Insert Picture</a:t>
            </a:r>
          </a:p>
        </p:txBody>
      </p:sp>
    </p:spTree>
    <p:extLst>
      <p:ext uri="{BB962C8B-B14F-4D97-AF65-F5344CB8AC3E}">
        <p14:creationId xmlns:p14="http://schemas.microsoft.com/office/powerpoint/2010/main" val="28403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1800"/>
            </a:lvl1pPr>
          </a:lstStyle>
          <a:p>
            <a:r>
              <a:rPr lang="en-US"/>
              <a:t>Click to edit Master title style</a:t>
            </a:r>
          </a:p>
        </p:txBody>
      </p:sp>
    </p:spTree>
    <p:extLst>
      <p:ext uri="{BB962C8B-B14F-4D97-AF65-F5344CB8AC3E}">
        <p14:creationId xmlns:p14="http://schemas.microsoft.com/office/powerpoint/2010/main" val="19349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7414" y="146283"/>
            <a:ext cx="8531352" cy="466725"/>
          </a:xfrm>
        </p:spPr>
        <p:txBody>
          <a:bodyPr anchor="b" anchorCtr="0"/>
          <a:lstStyle>
            <a:lvl1pPr>
              <a:defRPr>
                <a:latin typeface="+mj-lt"/>
              </a:defRPr>
            </a:lvl1pPr>
          </a:lstStyle>
          <a:p>
            <a:r>
              <a:rPr lang="en-US"/>
              <a:t>Click to edit Master title style</a:t>
            </a:r>
            <a:endParaRPr lang="en-AU"/>
          </a:p>
        </p:txBody>
      </p:sp>
      <p:sp>
        <p:nvSpPr>
          <p:cNvPr id="7" name="Text Placeholder 6"/>
          <p:cNvSpPr>
            <a:spLocks noGrp="1"/>
          </p:cNvSpPr>
          <p:nvPr>
            <p:ph type="body" sz="quarter" idx="14"/>
          </p:nvPr>
        </p:nvSpPr>
        <p:spPr>
          <a:xfrm>
            <a:off x="307414" y="534440"/>
            <a:ext cx="8531352" cy="435769"/>
          </a:xfrm>
        </p:spPr>
        <p:txBody>
          <a:bodyPr/>
          <a:lstStyle>
            <a:lvl1pPr marL="0" indent="0">
              <a:lnSpc>
                <a:spcPct val="90000"/>
              </a:lnSpc>
              <a:spcBef>
                <a:spcPts val="0"/>
              </a:spcBef>
              <a:buNone/>
              <a:defRPr sz="1200">
                <a:solidFill>
                  <a:schemeClr val="accent1"/>
                </a:solidFill>
                <a:latin typeface="+mj-lt"/>
              </a:defRPr>
            </a:lvl1pPr>
            <a:lvl2pPr marL="150015" indent="0">
              <a:buNone/>
              <a:defRPr/>
            </a:lvl2pPr>
            <a:lvl3pPr marL="514337" indent="0">
              <a:buNone/>
              <a:defRPr/>
            </a:lvl3pPr>
            <a:lvl4pPr marL="771506" indent="0">
              <a:buNone/>
              <a:defRPr/>
            </a:lvl4pPr>
            <a:lvl5pPr marL="1028675" indent="0">
              <a:buNone/>
              <a:defRPr/>
            </a:lvl5pPr>
          </a:lstStyle>
          <a:p>
            <a:pPr lvl="0"/>
            <a:r>
              <a:rPr lang="en-US"/>
              <a:t>Click to edit Master text styles</a:t>
            </a:r>
          </a:p>
        </p:txBody>
      </p:sp>
    </p:spTree>
    <p:extLst>
      <p:ext uri="{BB962C8B-B14F-4D97-AF65-F5344CB8AC3E}">
        <p14:creationId xmlns:p14="http://schemas.microsoft.com/office/powerpoint/2010/main" val="295469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arching Title_Title only">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278995"/>
            <a:ext cx="8531352" cy="435769"/>
          </a:xfrm>
        </p:spPr>
        <p:txBody>
          <a:bodyPr/>
          <a:lstStyle>
            <a:lvl1pPr marL="0" indent="0">
              <a:lnSpc>
                <a:spcPct val="90000"/>
              </a:lnSpc>
              <a:spcBef>
                <a:spcPts val="0"/>
              </a:spcBef>
              <a:buNone/>
              <a:defRPr sz="1200">
                <a:solidFill>
                  <a:schemeClr val="accent1"/>
                </a:solidFill>
                <a:latin typeface="+mj-lt"/>
              </a:defRPr>
            </a:lvl1pPr>
            <a:lvl2pPr marL="150015" indent="0">
              <a:buNone/>
              <a:defRPr/>
            </a:lvl2pPr>
            <a:lvl3pPr marL="514337" indent="0">
              <a:buNone/>
              <a:defRPr/>
            </a:lvl3pPr>
            <a:lvl4pPr marL="771506" indent="0">
              <a:buNone/>
              <a:defRPr/>
            </a:lvl4pPr>
            <a:lvl5pPr marL="1028675" indent="0">
              <a:buNone/>
              <a:defRPr/>
            </a:lvl5pPr>
          </a:lstStyle>
          <a:p>
            <a:pPr lvl="0"/>
            <a:r>
              <a:rPr lang="en-US"/>
              <a:t>Click to edit Master text styles</a:t>
            </a:r>
          </a:p>
        </p:txBody>
      </p:sp>
      <p:sp>
        <p:nvSpPr>
          <p:cNvPr id="2" name="Title 1"/>
          <p:cNvSpPr>
            <a:spLocks noGrp="1"/>
          </p:cNvSpPr>
          <p:nvPr>
            <p:ph type="title"/>
          </p:nvPr>
        </p:nvSpPr>
        <p:spPr>
          <a:xfrm>
            <a:off x="310896" y="324095"/>
            <a:ext cx="8531352" cy="457200"/>
          </a:xfrm>
        </p:spPr>
        <p:txBody>
          <a:bodyPr anchor="b" anchorCtr="0"/>
          <a:lstStyle>
            <a:lvl1pPr>
              <a:defRPr>
                <a:latin typeface="+mj-lt"/>
              </a:defRPr>
            </a:lvl1pPr>
          </a:lstStyle>
          <a:p>
            <a:r>
              <a:rPr lang="en-US"/>
              <a:t>Click to edit Master title style</a:t>
            </a:r>
            <a:endParaRPr lang="en-AU"/>
          </a:p>
        </p:txBody>
      </p:sp>
    </p:spTree>
    <p:extLst>
      <p:ext uri="{BB962C8B-B14F-4D97-AF65-F5344CB8AC3E}">
        <p14:creationId xmlns:p14="http://schemas.microsoft.com/office/powerpoint/2010/main" val="25198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
        <p:nvSpPr>
          <p:cNvPr id="5" name="Rectangle 4"/>
          <p:cNvSpPr/>
          <p:nvPr userDrawn="1"/>
        </p:nvSpPr>
        <p:spPr bwMode="white">
          <a:xfrm>
            <a:off x="321469" y="745333"/>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60"/>
          </a:p>
        </p:txBody>
      </p:sp>
    </p:spTree>
    <p:extLst>
      <p:ext uri="{BB962C8B-B14F-4D97-AF65-F5344CB8AC3E}">
        <p14:creationId xmlns:p14="http://schemas.microsoft.com/office/powerpoint/2010/main" val="37220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5B4154-C9E4-794F-8FCF-ABFBEB374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95950" y="2643005"/>
            <a:ext cx="4261104" cy="526808"/>
          </a:xfrm>
        </p:spPr>
        <p:txBody>
          <a:bodyPr anchor="t" anchorCtr="0"/>
          <a:lstStyle>
            <a:lvl1pPr>
              <a:lnSpc>
                <a:spcPct val="85000"/>
              </a:lnSpc>
              <a:defRPr sz="2400">
                <a:solidFill>
                  <a:schemeClr val="bg1"/>
                </a:solidFill>
              </a:defRPr>
            </a:lvl1pPr>
          </a:lstStyle>
          <a:p>
            <a:r>
              <a:rPr lang="en-US"/>
              <a:t>Click to edit Master title style</a:t>
            </a:r>
            <a:endParaRPr lang="en-AU"/>
          </a:p>
        </p:txBody>
      </p:sp>
      <p:sp>
        <p:nvSpPr>
          <p:cNvPr id="10" name="Text Placeholder 9"/>
          <p:cNvSpPr>
            <a:spLocks noGrp="1"/>
          </p:cNvSpPr>
          <p:nvPr>
            <p:ph type="body" sz="quarter" idx="12"/>
          </p:nvPr>
        </p:nvSpPr>
        <p:spPr>
          <a:xfrm>
            <a:off x="4595951" y="2992918"/>
            <a:ext cx="4264828" cy="396119"/>
          </a:xfrm>
          <a:prstGeom prst="rect">
            <a:avLst/>
          </a:prstGeom>
        </p:spPr>
        <p:txBody>
          <a:bodyPr anchor="t"/>
          <a:lstStyle>
            <a:lvl1pPr marL="0" indent="0">
              <a:buNone/>
              <a:defRPr sz="1600">
                <a:solidFill>
                  <a:schemeClr val="bg1"/>
                </a:solidFill>
              </a:defRPr>
            </a:lvl1pPr>
            <a:lvl2pPr marL="342892" indent="0">
              <a:buNone/>
              <a:defRPr sz="900">
                <a:solidFill>
                  <a:schemeClr val="accent2"/>
                </a:solidFill>
              </a:defRPr>
            </a:lvl2pPr>
            <a:lvl3pPr marL="685783" indent="0">
              <a:buNone/>
              <a:defRPr sz="825">
                <a:solidFill>
                  <a:schemeClr val="accent2"/>
                </a:solidFill>
              </a:defRPr>
            </a:lvl3pPr>
            <a:lvl4pPr marL="1028675" indent="0">
              <a:buNone/>
              <a:defRPr sz="788">
                <a:solidFill>
                  <a:schemeClr val="accent2"/>
                </a:solidFill>
              </a:defRPr>
            </a:lvl4pPr>
            <a:lvl5pPr marL="1371566" indent="0">
              <a:buNone/>
              <a:defRPr sz="788">
                <a:solidFill>
                  <a:schemeClr val="accent2"/>
                </a:solidFill>
              </a:defRPr>
            </a:lvl5pPr>
          </a:lstStyle>
          <a:p>
            <a:pPr lvl="0"/>
            <a:r>
              <a:rPr lang="en-US"/>
              <a:t>Edit Master text styles</a:t>
            </a:r>
          </a:p>
        </p:txBody>
      </p:sp>
      <p:sp>
        <p:nvSpPr>
          <p:cNvPr id="9" name="Text Placeholder 4"/>
          <p:cNvSpPr>
            <a:spLocks noGrp="1"/>
          </p:cNvSpPr>
          <p:nvPr>
            <p:ph type="body" sz="quarter" idx="13"/>
          </p:nvPr>
        </p:nvSpPr>
        <p:spPr>
          <a:xfrm>
            <a:off x="5868144" y="3915188"/>
            <a:ext cx="2952328" cy="244682"/>
          </a:xfrm>
        </p:spPr>
        <p:txBody>
          <a:bodyPr anchor="t" anchorCtr="0">
            <a:spAutoFit/>
          </a:bodyPr>
          <a:lstStyle>
            <a:lvl1pPr marL="171446" indent="-171446">
              <a:lnSpc>
                <a:spcPct val="90000"/>
              </a:lnSpc>
              <a:spcBef>
                <a:spcPts val="0"/>
              </a:spcBef>
              <a:buClr>
                <a:schemeClr val="accent4"/>
              </a:buClr>
              <a:buSzPct val="120000"/>
              <a:buFont typeface="Arial" charset="0"/>
              <a:buChar char="•"/>
              <a:defRPr sz="1100" baseline="0"/>
            </a:lvl1pPr>
          </a:lstStyle>
          <a:p>
            <a:pPr lvl="0"/>
            <a:r>
              <a:rPr lang="en-US"/>
              <a:t>Edit Master text styles</a:t>
            </a:r>
          </a:p>
        </p:txBody>
      </p:sp>
      <p:pic>
        <p:nvPicPr>
          <p:cNvPr id="8"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10898" y="217070"/>
            <a:ext cx="1890173" cy="301405"/>
          </a:xfrm>
          <a:prstGeom prst="rect">
            <a:avLst/>
          </a:prstGeom>
          <a:extLst>
            <a:ext uri="{909E8E84-426E-40DD-AFC4-6F175D3DCCD1}">
              <a14:hiddenFill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bwMode="white">
          <a:xfrm>
            <a:off x="321469" y="745333"/>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60"/>
          </a:p>
        </p:txBody>
      </p:sp>
    </p:spTree>
    <p:extLst>
      <p:ext uri="{BB962C8B-B14F-4D97-AF65-F5344CB8AC3E}">
        <p14:creationId xmlns:p14="http://schemas.microsoft.com/office/powerpoint/2010/main" val="325080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 name="Rectangle 2"/>
          <p:cNvSpPr/>
          <p:nvPr userDrawn="1"/>
        </p:nvSpPr>
        <p:spPr>
          <a:xfrm>
            <a:off x="1" y="0"/>
            <a:ext cx="9159305" cy="5149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670"/>
          </a:p>
        </p:txBody>
      </p:sp>
      <p:sp>
        <p:nvSpPr>
          <p:cNvPr id="7" name="TextBox 6"/>
          <p:cNvSpPr txBox="1"/>
          <p:nvPr userDrawn="1"/>
        </p:nvSpPr>
        <p:spPr>
          <a:xfrm>
            <a:off x="3386537" y="2226784"/>
            <a:ext cx="2386231" cy="485646"/>
          </a:xfrm>
          <a:prstGeom prst="rect">
            <a:avLst/>
          </a:prstGeom>
          <a:noFill/>
        </p:spPr>
        <p:txBody>
          <a:bodyPr wrap="none" lIns="0" tIns="0" rIns="0" bIns="0" rtlCol="0" anchor="b">
            <a:spAutoFit/>
          </a:bodyPr>
          <a:lstStyle/>
          <a:p>
            <a:pPr lvl="0" algn="ctr">
              <a:lnSpc>
                <a:spcPct val="85000"/>
              </a:lnSpc>
              <a:defRPr/>
            </a:pPr>
            <a:r>
              <a:rPr lang="en-AU" sz="3713" b="1">
                <a:solidFill>
                  <a:prstClr val="white"/>
                </a:solidFill>
              </a:rPr>
              <a:t>Thank You</a:t>
            </a:r>
          </a:p>
        </p:txBody>
      </p:sp>
      <p:cxnSp>
        <p:nvCxnSpPr>
          <p:cNvPr id="9" name="Straight Connector 8"/>
          <p:cNvCxnSpPr>
            <a:cxnSpLocks/>
          </p:cNvCxnSpPr>
          <p:nvPr userDrawn="1"/>
        </p:nvCxnSpPr>
        <p:spPr>
          <a:xfrm>
            <a:off x="4122452" y="2955456"/>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457511" y="3259508"/>
            <a:ext cx="6244282" cy="300082"/>
          </a:xfrm>
        </p:spPr>
        <p:txBody>
          <a:bodyPr wrap="square" anchor="ctr" anchorCtr="0">
            <a:spAutoFit/>
          </a:bodyPr>
          <a:lstStyle>
            <a:lvl1pPr marL="0" indent="0" algn="ctr">
              <a:buNone/>
              <a:defRPr>
                <a:solidFill>
                  <a:schemeClr val="bg1"/>
                </a:solidFill>
              </a:defRPr>
            </a:lvl1pPr>
          </a:lstStyle>
          <a:p>
            <a:pPr lvl="0"/>
            <a:r>
              <a:rPr lang="en-US"/>
              <a:t>Insert text here</a:t>
            </a:r>
          </a:p>
        </p:txBody>
      </p:sp>
    </p:spTree>
    <p:extLst>
      <p:ext uri="{BB962C8B-B14F-4D97-AF65-F5344CB8AC3E}">
        <p14:creationId xmlns:p14="http://schemas.microsoft.com/office/powerpoint/2010/main" val="7951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sp>
        <p:nvSpPr>
          <p:cNvPr id="5" name="Rectangle 4"/>
          <p:cNvSpPr/>
          <p:nvPr userDrawn="1"/>
        </p:nvSpPr>
        <p:spPr bwMode="white">
          <a:xfrm>
            <a:off x="321469" y="745333"/>
            <a:ext cx="1135856" cy="31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760"/>
          </a:p>
        </p:txBody>
      </p:sp>
      <p:pic>
        <p:nvPicPr>
          <p:cNvPr id="7"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545886" y="2463021"/>
            <a:ext cx="2052228" cy="24543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87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a:xfrm>
            <a:off x="3028950" y="4767264"/>
            <a:ext cx="3086100" cy="273844"/>
          </a:xfrm>
          <a:prstGeom prst="rect">
            <a:avLst/>
          </a:prstGeom>
        </p:spPr>
        <p:txBody>
          <a:bodyPr/>
          <a:lstStyle/>
          <a:p>
            <a:r>
              <a:rPr lang="en-US"/>
              <a:t>©2018 Unisys Corporation | FOR INTERNAL USE ONLY</a:t>
            </a:r>
          </a:p>
        </p:txBody>
      </p:sp>
      <p:sp>
        <p:nvSpPr>
          <p:cNvPr id="19" name="Rectangle 18"/>
          <p:cNvSpPr/>
          <p:nvPr userDrawn="1"/>
        </p:nvSpPr>
        <p:spPr bwMode="auto">
          <a:xfrm>
            <a:off x="0" y="3790213"/>
            <a:ext cx="9144000" cy="1353289"/>
          </a:xfrm>
          <a:prstGeom prst="rect">
            <a:avLst/>
          </a:prstGeom>
          <a:solidFill>
            <a:srgbClr val="004B98"/>
          </a:solidFill>
          <a:ln w="9525" cap="flat" cmpd="sng" algn="ctr">
            <a:noFill/>
            <a:prstDash val="solid"/>
            <a:headEnd/>
            <a:tailEnd/>
          </a:ln>
          <a:effectLst/>
        </p:spPr>
        <p:txBody>
          <a:bodyPr wrap="none" rtlCol="0" anchor="ctr"/>
          <a:lstStyle/>
          <a:p>
            <a:pPr marL="0" marR="0" lvl="0" indent="0" algn="ctr" defTabSz="514350" eaLnBrk="1" fontAlgn="base" latinLnBrk="0" hangingPunct="1">
              <a:lnSpc>
                <a:spcPct val="100000"/>
              </a:lnSpc>
              <a:spcBef>
                <a:spcPct val="0"/>
              </a:spcBef>
              <a:spcAft>
                <a:spcPct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Arial"/>
              <a:ea typeface=""/>
              <a:cs typeface=""/>
            </a:endParaRPr>
          </a:p>
        </p:txBody>
      </p:sp>
      <p:cxnSp>
        <p:nvCxnSpPr>
          <p:cNvPr id="24" name="Straight Connector 23"/>
          <p:cNvCxnSpPr/>
          <p:nvPr userDrawn="1"/>
        </p:nvCxnSpPr>
        <p:spPr bwMode="auto">
          <a:xfrm>
            <a:off x="0" y="600075"/>
            <a:ext cx="9144000" cy="0"/>
          </a:xfrm>
          <a:prstGeom prst="line">
            <a:avLst/>
          </a:prstGeom>
          <a:solidFill>
            <a:srgbClr val="40860C"/>
          </a:solidFill>
          <a:ln w="57150" cap="sq" cmpd="sng" algn="ctr">
            <a:solidFill>
              <a:srgbClr val="004B98"/>
            </a:solidFill>
            <a:prstDash val="solid"/>
            <a:round/>
            <a:headEnd type="none" w="med" len="med"/>
            <a:tailEnd type="none" w="med" len="med"/>
          </a:ln>
          <a:effectLst/>
        </p:spPr>
      </p:cxnSp>
      <p:cxnSp>
        <p:nvCxnSpPr>
          <p:cNvPr id="25" name="Straight Connector 24"/>
          <p:cNvCxnSpPr/>
          <p:nvPr userDrawn="1"/>
        </p:nvCxnSpPr>
        <p:spPr bwMode="auto">
          <a:xfrm>
            <a:off x="3" y="3754393"/>
            <a:ext cx="9143999" cy="0"/>
          </a:xfrm>
          <a:prstGeom prst="line">
            <a:avLst/>
          </a:prstGeom>
          <a:solidFill>
            <a:srgbClr val="40860C"/>
          </a:solidFill>
          <a:ln w="57150" cap="sq" cmpd="sng" algn="ctr">
            <a:solidFill>
              <a:srgbClr val="004B98"/>
            </a:solidFill>
            <a:prstDash val="solid"/>
            <a:round/>
            <a:headEnd type="none" w="med" len="med"/>
            <a:tailEnd type="none" w="med" len="med"/>
          </a:ln>
          <a:effectLst/>
        </p:spPr>
      </p:cxn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3" y="-42898"/>
            <a:ext cx="2831403" cy="811728"/>
          </a:xfrm>
          <a:prstGeom prst="rect">
            <a:avLst/>
          </a:prstGeom>
        </p:spPr>
      </p:pic>
    </p:spTree>
    <p:extLst>
      <p:ext uri="{BB962C8B-B14F-4D97-AF65-F5344CB8AC3E}">
        <p14:creationId xmlns:p14="http://schemas.microsoft.com/office/powerpoint/2010/main" val="2732457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795" y="1049574"/>
            <a:ext cx="8736496" cy="3583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028950" y="4767264"/>
            <a:ext cx="3086100" cy="273844"/>
          </a:xfrm>
          <a:prstGeom prst="rect">
            <a:avLst/>
          </a:prstGeom>
        </p:spPr>
        <p:txBody>
          <a:bodyPr/>
          <a:lstStyle/>
          <a:p>
            <a:r>
              <a:rPr lang="en-US"/>
              <a:t>©2018 Unisys Corporation | FOR INTERNAL USE ONLY</a:t>
            </a:r>
          </a:p>
        </p:txBody>
      </p:sp>
      <p:sp>
        <p:nvSpPr>
          <p:cNvPr id="8" name="Slide Number Placeholder 7"/>
          <p:cNvSpPr>
            <a:spLocks noGrp="1"/>
          </p:cNvSpPr>
          <p:nvPr>
            <p:ph type="sldNum" sz="quarter" idx="11"/>
          </p:nvPr>
        </p:nvSpPr>
        <p:spPr/>
        <p:txBody>
          <a:bodyPr/>
          <a:lstStyle/>
          <a:p>
            <a:fld id="{5AADF436-6621-1B4C-9457-00D36D5CDB16}" type="slidenum">
              <a:rPr lang="en-US" smtClean="0"/>
              <a:pPr/>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0977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249453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Title 4"/>
          <p:cNvSpPr>
            <a:spLocks noGrp="1"/>
          </p:cNvSpPr>
          <p:nvPr>
            <p:ph type="title"/>
          </p:nvPr>
        </p:nvSpPr>
        <p:spPr>
          <a:xfrm>
            <a:off x="310896" y="280203"/>
            <a:ext cx="8531352" cy="457200"/>
          </a:xfrm>
        </p:spPr>
        <p:txBody>
          <a:bodyPr/>
          <a:lstStyle>
            <a:lvl1pPr>
              <a:lnSpc>
                <a:spcPct val="90000"/>
              </a:lnSpc>
              <a:defRPr/>
            </a:lvl1pPr>
          </a:lstStyle>
          <a:p>
            <a:r>
              <a:rPr lang="en-US"/>
              <a:t>Click to edit Master title style</a:t>
            </a:r>
          </a:p>
        </p:txBody>
      </p:sp>
      <p:sp>
        <p:nvSpPr>
          <p:cNvPr id="3" name="Text Placeholder 2"/>
          <p:cNvSpPr>
            <a:spLocks noGrp="1"/>
          </p:cNvSpPr>
          <p:nvPr>
            <p:ph type="body" sz="quarter" idx="10"/>
          </p:nvPr>
        </p:nvSpPr>
        <p:spPr>
          <a:xfrm>
            <a:off x="310896" y="1099267"/>
            <a:ext cx="8531352" cy="3621024"/>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19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7414" y="523494"/>
            <a:ext cx="8531352" cy="435769"/>
          </a:xfrm>
        </p:spPr>
        <p:txBody>
          <a:bodyPr/>
          <a:lstStyle>
            <a:lvl1pPr marL="0" marR="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0"/>
              </a:spcBef>
              <a:spcAft>
                <a:spcPts val="150"/>
              </a:spcAft>
              <a:buClr>
                <a:schemeClr val="accent1"/>
              </a:buClr>
              <a:buSzPct val="100000"/>
              <a:buFont typeface="Arial" charset="0"/>
              <a:buNone/>
              <a:tabLst/>
              <a:defRPr/>
            </a:pPr>
            <a:r>
              <a:rPr lang="en-US"/>
              <a:t>Edit Master text styles</a:t>
            </a:r>
          </a:p>
        </p:txBody>
      </p:sp>
      <p:sp>
        <p:nvSpPr>
          <p:cNvPr id="4" name="Title 3"/>
          <p:cNvSpPr>
            <a:spLocks noGrp="1"/>
          </p:cNvSpPr>
          <p:nvPr>
            <p:ph type="title"/>
          </p:nvPr>
        </p:nvSpPr>
        <p:spPr>
          <a:xfrm>
            <a:off x="307414" y="154607"/>
            <a:ext cx="8531352" cy="457200"/>
          </a:xfrm>
        </p:spPr>
        <p:txBody>
          <a:bodyPr anchor="b" anchorCtr="0"/>
          <a:lstStyle/>
          <a:p>
            <a:r>
              <a:rPr lang="en-US"/>
              <a:t>Click to edit Master title style</a:t>
            </a:r>
          </a:p>
        </p:txBody>
      </p:sp>
      <p:sp>
        <p:nvSpPr>
          <p:cNvPr id="5" name="Text Placeholder 2"/>
          <p:cNvSpPr>
            <a:spLocks noGrp="1"/>
          </p:cNvSpPr>
          <p:nvPr>
            <p:ph type="body" sz="quarter" idx="10"/>
          </p:nvPr>
        </p:nvSpPr>
        <p:spPr>
          <a:xfrm>
            <a:off x="310896" y="1099267"/>
            <a:ext cx="8531352" cy="3621024"/>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600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verarching Title_Title_Content">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10896" y="192369"/>
            <a:ext cx="8531352" cy="435769"/>
          </a:xfrm>
        </p:spPr>
        <p:txBody>
          <a:bodyPr/>
          <a:lstStyle>
            <a:lvl1pPr marL="0" indent="0">
              <a:lnSpc>
                <a:spcPct val="90000"/>
              </a:lnSpc>
              <a:spcBef>
                <a:spcPts val="0"/>
              </a:spcBef>
              <a:buNone/>
              <a:defRPr sz="1600">
                <a:solidFill>
                  <a:schemeClr val="accent1"/>
                </a:solidFill>
              </a:defRPr>
            </a:lvl1pPr>
            <a:lvl2pPr marL="200020" indent="0">
              <a:buNone/>
              <a:defRPr/>
            </a:lvl2pPr>
            <a:lvl3pPr marL="685783" indent="0">
              <a:buNone/>
              <a:defRPr/>
            </a:lvl3pPr>
            <a:lvl4pPr marL="1028675" indent="0">
              <a:buNone/>
              <a:defRPr/>
            </a:lvl4pPr>
            <a:lvl5pPr marL="1371566" indent="0">
              <a:buNone/>
              <a:defRPr/>
            </a:lvl5pPr>
          </a:lstStyle>
          <a:p>
            <a:pPr lvl="0"/>
            <a:r>
              <a:rPr lang="en-US"/>
              <a:t>Edit Master text styles</a:t>
            </a:r>
          </a:p>
        </p:txBody>
      </p:sp>
      <p:sp>
        <p:nvSpPr>
          <p:cNvPr id="2" name="Title 1"/>
          <p:cNvSpPr>
            <a:spLocks noGrp="1"/>
          </p:cNvSpPr>
          <p:nvPr>
            <p:ph type="title"/>
          </p:nvPr>
        </p:nvSpPr>
        <p:spPr>
          <a:xfrm>
            <a:off x="310896" y="385337"/>
            <a:ext cx="8531352" cy="457200"/>
          </a:xfrm>
        </p:spPr>
        <p:txBody>
          <a:bodyPr anchor="b" anchorCtr="0"/>
          <a:lstStyle/>
          <a:p>
            <a:r>
              <a:rPr lang="en-US"/>
              <a:t>Click to edit Master title style</a:t>
            </a:r>
            <a:endParaRPr lang="en-AU"/>
          </a:p>
        </p:txBody>
      </p:sp>
      <p:sp>
        <p:nvSpPr>
          <p:cNvPr id="5" name="Text Placeholder 2"/>
          <p:cNvSpPr>
            <a:spLocks noGrp="1"/>
          </p:cNvSpPr>
          <p:nvPr>
            <p:ph type="body" sz="quarter" idx="10"/>
          </p:nvPr>
        </p:nvSpPr>
        <p:spPr>
          <a:xfrm>
            <a:off x="310896" y="1099267"/>
            <a:ext cx="8531352" cy="3621024"/>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666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2 Subhead_2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0895"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681728" y="1097280"/>
            <a:ext cx="4160520" cy="479822"/>
          </a:xfrm>
        </p:spPr>
        <p:txBody>
          <a:bodyPr anchor="b"/>
          <a:lstStyle>
            <a:lvl1pPr marL="0" indent="0">
              <a:buNone/>
              <a:defRPr sz="1800" b="1" i="0">
                <a:solidFill>
                  <a:schemeClr val="accent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Title 6"/>
          <p:cNvSpPr>
            <a:spLocks noGrp="1"/>
          </p:cNvSpPr>
          <p:nvPr>
            <p:ph type="title"/>
          </p:nvPr>
        </p:nvSpPr>
        <p:spPr>
          <a:xfrm>
            <a:off x="310896" y="280203"/>
            <a:ext cx="8531352" cy="457200"/>
          </a:xfrm>
        </p:spPr>
        <p:txBody>
          <a:bodyPr/>
          <a:lstStyle/>
          <a:p>
            <a:r>
              <a:rPr lang="en-US"/>
              <a:t>Click to edit Master title style</a:t>
            </a:r>
          </a:p>
        </p:txBody>
      </p:sp>
      <p:sp>
        <p:nvSpPr>
          <p:cNvPr id="10" name="Text Placeholder 9"/>
          <p:cNvSpPr>
            <a:spLocks noGrp="1"/>
          </p:cNvSpPr>
          <p:nvPr>
            <p:ph type="body" sz="quarter" idx="10"/>
          </p:nvPr>
        </p:nvSpPr>
        <p:spPr>
          <a:xfrm>
            <a:off x="310895" y="1626919"/>
            <a:ext cx="4160520" cy="3087687"/>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9"/>
          <p:cNvSpPr>
            <a:spLocks noGrp="1"/>
          </p:cNvSpPr>
          <p:nvPr>
            <p:ph type="body" sz="quarter" idx="11"/>
          </p:nvPr>
        </p:nvSpPr>
        <p:spPr>
          <a:xfrm>
            <a:off x="4681728" y="1626919"/>
            <a:ext cx="4160520" cy="3087687"/>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Photo">
    <p:spTree>
      <p:nvGrpSpPr>
        <p:cNvPr id="1" name=""/>
        <p:cNvGrpSpPr/>
        <p:nvPr/>
      </p:nvGrpSpPr>
      <p:grpSpPr>
        <a:xfrm>
          <a:off x="0" y="0"/>
          <a:ext cx="0" cy="0"/>
          <a:chOff x="0" y="0"/>
          <a:chExt cx="0" cy="0"/>
        </a:xfrm>
      </p:grpSpPr>
      <p:sp>
        <p:nvSpPr>
          <p:cNvPr id="7" name="Picture Placeholder 6"/>
          <p:cNvSpPr>
            <a:spLocks noGrp="1"/>
          </p:cNvSpPr>
          <p:nvPr>
            <p:ph type="pic" sz="quarter" idx="19" hasCustomPrompt="1"/>
          </p:nvPr>
        </p:nvSpPr>
        <p:spPr>
          <a:xfrm>
            <a:off x="4572000" y="206374"/>
            <a:ext cx="4279392" cy="4505669"/>
          </a:xfrm>
        </p:spPr>
        <p:txBody>
          <a:bodyPr tIns="1828800"/>
          <a:lstStyle>
            <a:lvl1pPr marL="0" indent="0" algn="ctr">
              <a:buNone/>
              <a:defRPr sz="1600"/>
            </a:lvl1pPr>
          </a:lstStyle>
          <a:p>
            <a:r>
              <a:rPr lang="en-US" sz="1600"/>
              <a:t>Click icon to insert picture</a:t>
            </a:r>
            <a:endParaRPr lang="en-US"/>
          </a:p>
        </p:txBody>
      </p:sp>
      <p:sp>
        <p:nvSpPr>
          <p:cNvPr id="8" name="Title 7"/>
          <p:cNvSpPr>
            <a:spLocks noGrp="1"/>
          </p:cNvSpPr>
          <p:nvPr>
            <p:ph type="title"/>
          </p:nvPr>
        </p:nvSpPr>
        <p:spPr>
          <a:xfrm>
            <a:off x="310896" y="280203"/>
            <a:ext cx="4023360" cy="457200"/>
          </a:xfrm>
        </p:spPr>
        <p:txBody>
          <a:bodyPr/>
          <a:lstStyle/>
          <a:p>
            <a:r>
              <a:rPr lang="en-US"/>
              <a:t>Click to edit Master title style</a:t>
            </a:r>
          </a:p>
        </p:txBody>
      </p:sp>
      <p:sp>
        <p:nvSpPr>
          <p:cNvPr id="3" name="Text Placeholder 2"/>
          <p:cNvSpPr>
            <a:spLocks noGrp="1"/>
          </p:cNvSpPr>
          <p:nvPr>
            <p:ph type="body" sz="quarter" idx="20"/>
          </p:nvPr>
        </p:nvSpPr>
        <p:spPr>
          <a:xfrm>
            <a:off x="310896" y="1097280"/>
            <a:ext cx="4023360" cy="3625133"/>
          </a:xfrm>
        </p:spPr>
        <p:txBody>
          <a:bodyPr/>
          <a:lstStyle/>
          <a:p>
            <a:pPr lvl="0"/>
            <a:r>
              <a:rPr lang="en-US"/>
              <a:t>Edit Master text styles</a:t>
            </a:r>
          </a:p>
          <a:p>
            <a:pPr lvl="1"/>
            <a:r>
              <a:rPr lang="en-US"/>
              <a:t>Second level</a:t>
            </a:r>
          </a:p>
          <a:p>
            <a:pPr lvl="2"/>
            <a:r>
              <a:rPr lang="en-US"/>
              <a:t>Third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0203"/>
            <a:ext cx="8531352" cy="457200"/>
          </a:xfrm>
          <a:prstGeom prst="rect">
            <a:avLst/>
          </a:prstGeom>
        </p:spPr>
        <p:txBody>
          <a:bodyPr vert="horz" lIns="0" tIns="45720" rIns="0" bIns="45720" rtlCol="0" anchor="ctr" anchorCtr="0">
            <a:noAutofit/>
          </a:bodyPr>
          <a:lstStyle/>
          <a:p>
            <a:r>
              <a:rPr lang="en-US"/>
              <a:t>Click to edit Master title style</a:t>
            </a:r>
            <a:endParaRPr lang="en-AU"/>
          </a:p>
        </p:txBody>
      </p:sp>
      <p:sp>
        <p:nvSpPr>
          <p:cNvPr id="3" name="Text Placeholder 2"/>
          <p:cNvSpPr>
            <a:spLocks noGrp="1"/>
          </p:cNvSpPr>
          <p:nvPr>
            <p:ph type="body" idx="1"/>
          </p:nvPr>
        </p:nvSpPr>
        <p:spPr>
          <a:xfrm>
            <a:off x="310896" y="1099267"/>
            <a:ext cx="8527870" cy="3621024"/>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Rectangle 13"/>
          <p:cNvSpPr/>
          <p:nvPr userDrawn="1"/>
        </p:nvSpPr>
        <p:spPr bwMode="auto">
          <a:xfrm>
            <a:off x="8673959" y="4814661"/>
            <a:ext cx="470043" cy="291414"/>
          </a:xfrm>
          <a:prstGeom prst="rect">
            <a:avLst/>
          </a:prstGeom>
          <a:noFill/>
          <a:ln w="9525" cap="flat" cmpd="sng" algn="ctr">
            <a:noFill/>
            <a:prstDash val="soli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l" defTabSz="685783" eaLnBrk="1" fontAlgn="auto" latinLnBrk="0" hangingPunct="1">
              <a:lnSpc>
                <a:spcPct val="100000"/>
              </a:lnSpc>
              <a:spcBef>
                <a:spcPts val="0"/>
              </a:spcBef>
              <a:spcAft>
                <a:spcPts val="0"/>
              </a:spcAft>
              <a:buClrTx/>
              <a:buSzTx/>
              <a:buFontTx/>
              <a:buNone/>
              <a:tabLst/>
              <a:defRPr/>
            </a:pPr>
            <a:fld id="{615657DD-24B7-4628-B5DA-698972284F41}" type="slidenum">
              <a:rPr kumimoji="0" lang="en-US" sz="680" b="0" i="0" u="none" strike="noStrike" kern="0" cap="none" spc="0" normalizeH="0" baseline="0" noProof="0" smtClean="0">
                <a:ln>
                  <a:noFill/>
                </a:ln>
                <a:solidFill>
                  <a:schemeClr val="tx1"/>
                </a:solidFill>
                <a:effectLst/>
                <a:uLnTx/>
                <a:uFillTx/>
                <a:latin typeface="Arial"/>
                <a:ea typeface="+mn-ea"/>
                <a:cs typeface="Arial"/>
              </a:rPr>
              <a:pPr marL="0" marR="0" lvl="0" indent="0" algn="l" defTabSz="685783" eaLnBrk="1" fontAlgn="auto" latinLnBrk="0" hangingPunct="1">
                <a:lnSpc>
                  <a:spcPct val="100000"/>
                </a:lnSpc>
                <a:spcBef>
                  <a:spcPts val="0"/>
                </a:spcBef>
                <a:spcAft>
                  <a:spcPts val="0"/>
                </a:spcAft>
                <a:buClrTx/>
                <a:buSzTx/>
                <a:buFontTx/>
                <a:buNone/>
                <a:tabLst/>
                <a:defRPr/>
              </a:pPr>
              <a:t>‹#›</a:t>
            </a:fld>
            <a:endParaRPr kumimoji="0" lang="en-US" sz="680" b="0" i="0" u="none" strike="noStrike" kern="0" cap="none" spc="0" normalizeH="0" baseline="0" noProof="0">
              <a:ln>
                <a:noFill/>
              </a:ln>
              <a:solidFill>
                <a:schemeClr val="tx1"/>
              </a:solidFill>
              <a:effectLst/>
              <a:uLnTx/>
              <a:uFillTx/>
              <a:latin typeface="Arial"/>
              <a:ea typeface="+mn-ea"/>
              <a:cs typeface="Arial"/>
            </a:endParaRPr>
          </a:p>
        </p:txBody>
      </p:sp>
      <p:sp>
        <p:nvSpPr>
          <p:cNvPr id="8" name="TextBox 7"/>
          <p:cNvSpPr txBox="1"/>
          <p:nvPr userDrawn="1"/>
        </p:nvSpPr>
        <p:spPr>
          <a:xfrm>
            <a:off x="4480821" y="4854201"/>
            <a:ext cx="4197246" cy="196977"/>
          </a:xfrm>
          <a:prstGeom prst="rect">
            <a:avLst/>
          </a:prstGeom>
          <a:noFill/>
        </p:spPr>
        <p:txBody>
          <a:bodyPr wrap="square" rtlCol="0" anchor="ctr" anchorCtr="0">
            <a:spAutoFit/>
          </a:bodyPr>
          <a:lstStyle/>
          <a:p>
            <a:pPr marL="0" marR="0" indent="0" algn="r" defTabSz="685783" rtl="0" eaLnBrk="1" fontAlgn="auto" latinLnBrk="0" hangingPunct="1">
              <a:lnSpc>
                <a:spcPct val="100000"/>
              </a:lnSpc>
              <a:spcBef>
                <a:spcPts val="0"/>
              </a:spcBef>
              <a:spcAft>
                <a:spcPts val="0"/>
              </a:spcAft>
              <a:buClrTx/>
              <a:buSzTx/>
              <a:buFontTx/>
              <a:buNone/>
              <a:tabLst/>
              <a:defRPr/>
            </a:pPr>
            <a:r>
              <a:rPr lang="en-US" sz="680" kern="0">
                <a:solidFill>
                  <a:schemeClr val="tx1"/>
                </a:solidFill>
                <a:cs typeface="Arial"/>
              </a:rPr>
              <a:t>© 2018 Unisys Corporation. All rights reserved.     | </a:t>
            </a:r>
          </a:p>
        </p:txBody>
      </p:sp>
      <p:cxnSp>
        <p:nvCxnSpPr>
          <p:cNvPr id="9" name="Straight Connector 8"/>
          <p:cNvCxnSpPr>
            <a:cxnSpLocks/>
          </p:cNvCxnSpPr>
          <p:nvPr userDrawn="1"/>
        </p:nvCxnSpPr>
        <p:spPr>
          <a:xfrm>
            <a:off x="310896" y="95080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310896" y="4847114"/>
            <a:ext cx="1085687" cy="173122"/>
          </a:xfrm>
          <a:prstGeom prst="rect">
            <a:avLst/>
          </a:prstGeom>
        </p:spPr>
      </p:pic>
    </p:spTree>
    <p:extLst>
      <p:ext uri="{BB962C8B-B14F-4D97-AF65-F5344CB8AC3E}">
        <p14:creationId xmlns:p14="http://schemas.microsoft.com/office/powerpoint/2010/main" val="3991182150"/>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 id="2147483696" r:id="rId5"/>
    <p:sldLayoutId id="2147483702" r:id="rId6"/>
    <p:sldLayoutId id="2147483707" r:id="rId7"/>
    <p:sldLayoutId id="2147483757" r:id="rId8"/>
    <p:sldLayoutId id="2147483731" r:id="rId9"/>
    <p:sldLayoutId id="2147483712" r:id="rId10"/>
    <p:sldLayoutId id="2147483713" r:id="rId11"/>
    <p:sldLayoutId id="2147483738" r:id="rId12"/>
    <p:sldLayoutId id="2147483730" r:id="rId13"/>
    <p:sldLayoutId id="2147483682" r:id="rId14"/>
    <p:sldLayoutId id="2147483710" r:id="rId15"/>
    <p:sldLayoutId id="2147483708" r:id="rId16"/>
    <p:sldLayoutId id="2147483693" r:id="rId17"/>
    <p:sldLayoutId id="2147483737" r:id="rId18"/>
    <p:sldLayoutId id="2147483706" r:id="rId19"/>
    <p:sldLayoutId id="2147483733" r:id="rId20"/>
    <p:sldLayoutId id="2147483760" r:id="rId21"/>
    <p:sldLayoutId id="2147483787"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783" rtl="0" eaLnBrk="1" latinLnBrk="0" hangingPunct="1">
        <a:lnSpc>
          <a:spcPct val="90000"/>
        </a:lnSpc>
        <a:spcBef>
          <a:spcPct val="0"/>
        </a:spcBef>
        <a:buNone/>
        <a:defRPr sz="2400" b="1" kern="1200" spc="-38" baseline="0">
          <a:solidFill>
            <a:schemeClr val="bg2"/>
          </a:solidFill>
          <a:latin typeface="+mj-lt"/>
          <a:ea typeface="+mj-ea"/>
          <a:cs typeface="+mj-cs"/>
        </a:defRPr>
      </a:lvl1pPr>
    </p:titleStyle>
    <p:bodyStyle>
      <a:lvl1pPr marL="200020" indent="-200020" algn="l" defTabSz="685783" rtl="0" eaLnBrk="1" latinLnBrk="0" hangingPunct="1">
        <a:spcBef>
          <a:spcPts val="750"/>
        </a:spcBef>
        <a:spcAft>
          <a:spcPts val="150"/>
        </a:spcAft>
        <a:buClr>
          <a:schemeClr val="accent1"/>
        </a:buClr>
        <a:buSzPct val="120000"/>
        <a:buFont typeface="Arial" charset="0"/>
        <a:buChar char="•"/>
        <a:tabLst/>
        <a:defRPr sz="1800" kern="1200">
          <a:solidFill>
            <a:schemeClr val="tx1"/>
          </a:solidFill>
          <a:latin typeface="+mn-lt"/>
          <a:ea typeface="+mn-ea"/>
          <a:cs typeface="+mn-cs"/>
        </a:defRPr>
      </a:lvl1pPr>
      <a:lvl2pPr marL="461951" indent="-201608" algn="l" defTabSz="685783" rtl="0" eaLnBrk="1" latinLnBrk="0" hangingPunct="1">
        <a:lnSpc>
          <a:spcPct val="90000"/>
        </a:lnSpc>
        <a:spcBef>
          <a:spcPts val="300"/>
        </a:spcBef>
        <a:spcAft>
          <a:spcPts val="300"/>
        </a:spcAft>
        <a:buClr>
          <a:schemeClr val="accent1"/>
        </a:buClr>
        <a:buSzPct val="120000"/>
        <a:buFont typeface="Helvetica" charset="0"/>
        <a:buChar char="⁃"/>
        <a:tabLst/>
        <a:defRPr sz="1600" kern="1200">
          <a:solidFill>
            <a:schemeClr val="tx1"/>
          </a:solidFill>
          <a:latin typeface="+mn-lt"/>
          <a:ea typeface="+mn-ea"/>
          <a:cs typeface="+mn-cs"/>
        </a:defRPr>
      </a:lvl2pPr>
      <a:lvl3pPr marL="634985" indent="-126997" algn="l" defTabSz="685783" rtl="0" eaLnBrk="1" latinLnBrk="0" hangingPunct="1">
        <a:lnSpc>
          <a:spcPct val="90000"/>
        </a:lnSpc>
        <a:spcBef>
          <a:spcPts val="300"/>
        </a:spcBef>
        <a:spcAft>
          <a:spcPts val="300"/>
        </a:spcAft>
        <a:buClr>
          <a:schemeClr val="accent1"/>
        </a:buClr>
        <a:buSzPct val="120000"/>
        <a:buFont typeface="Arial" charset="0"/>
        <a:buChar char="•"/>
        <a:tabLst/>
        <a:defRPr sz="1400" kern="1200">
          <a:solidFill>
            <a:schemeClr val="tx1"/>
          </a:solidFill>
          <a:latin typeface="+mn-lt"/>
          <a:ea typeface="+mn-ea"/>
          <a:cs typeface="+mn-cs"/>
        </a:defRPr>
      </a:lvl3pPr>
      <a:lvl4pPr marL="806430" indent="-142871" algn="l" defTabSz="685783" rtl="0" eaLnBrk="1" latinLnBrk="0" hangingPunct="1">
        <a:lnSpc>
          <a:spcPct val="90000"/>
        </a:lnSpc>
        <a:spcBef>
          <a:spcPts val="300"/>
        </a:spcBef>
        <a:spcAft>
          <a:spcPts val="300"/>
        </a:spcAft>
        <a:buClr>
          <a:schemeClr val="accent1"/>
        </a:buClr>
        <a:buSzPct val="120000"/>
        <a:buFont typeface="Helvetica" charset="0"/>
        <a:buChar char="⁃"/>
        <a:tabLst/>
        <a:defRPr sz="1200" kern="1200">
          <a:solidFill>
            <a:schemeClr val="tx1"/>
          </a:solidFill>
          <a:latin typeface="+mn-lt"/>
          <a:ea typeface="+mn-ea"/>
          <a:cs typeface="+mn-cs"/>
        </a:defRPr>
      </a:lvl4pPr>
      <a:lvl5pPr marL="917552" indent="-133347" algn="l" defTabSz="685783" rtl="0" eaLnBrk="1" latinLnBrk="0" hangingPunct="1">
        <a:lnSpc>
          <a:spcPct val="90000"/>
        </a:lnSpc>
        <a:spcBef>
          <a:spcPts val="300"/>
        </a:spcBef>
        <a:spcAft>
          <a:spcPts val="300"/>
        </a:spcAft>
        <a:buClr>
          <a:schemeClr val="accent1"/>
        </a:buClr>
        <a:buSzPct val="100000"/>
        <a:buFont typeface="Arial" charset="0"/>
        <a:buChar char="•"/>
        <a:tabLst/>
        <a:defRPr sz="12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10897" y="4876995"/>
            <a:ext cx="1085687" cy="129842"/>
          </a:xfrm>
          <a:prstGeom prst="rect">
            <a:avLst/>
          </a:prstGeom>
        </p:spPr>
      </p:pic>
      <p:sp>
        <p:nvSpPr>
          <p:cNvPr id="2" name="Title Placeholder 1"/>
          <p:cNvSpPr>
            <a:spLocks noGrp="1"/>
          </p:cNvSpPr>
          <p:nvPr>
            <p:ph type="title"/>
          </p:nvPr>
        </p:nvSpPr>
        <p:spPr>
          <a:xfrm>
            <a:off x="310896" y="262273"/>
            <a:ext cx="8531352" cy="457200"/>
          </a:xfrm>
          <a:prstGeom prst="rect">
            <a:avLst/>
          </a:prstGeom>
        </p:spPr>
        <p:txBody>
          <a:bodyPr vert="horz" lIns="0" tIns="45720" rIns="0" bIns="45720" rtlCol="0" anchor="ctr" anchorCtr="0">
            <a:noAutofit/>
          </a:bodyPr>
          <a:lstStyle/>
          <a:p>
            <a:r>
              <a:rPr lang="en-US"/>
              <a:t>Click to edit Master title style</a:t>
            </a:r>
            <a:endParaRPr lang="en-AU"/>
          </a:p>
        </p:txBody>
      </p:sp>
      <p:sp>
        <p:nvSpPr>
          <p:cNvPr id="3" name="Text Placeholder 2"/>
          <p:cNvSpPr>
            <a:spLocks noGrp="1"/>
          </p:cNvSpPr>
          <p:nvPr>
            <p:ph type="body" idx="1"/>
          </p:nvPr>
        </p:nvSpPr>
        <p:spPr>
          <a:xfrm>
            <a:off x="310896" y="1054442"/>
            <a:ext cx="8527870" cy="3654717"/>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Rectangle 13"/>
          <p:cNvSpPr/>
          <p:nvPr userDrawn="1"/>
        </p:nvSpPr>
        <p:spPr bwMode="auto">
          <a:xfrm>
            <a:off x="8673961" y="4814661"/>
            <a:ext cx="470043" cy="291414"/>
          </a:xfrm>
          <a:prstGeom prst="rect">
            <a:avLst/>
          </a:prstGeom>
          <a:noFill/>
          <a:ln w="9525" cap="flat" cmpd="sng" algn="ctr">
            <a:noFill/>
            <a:prstDash val="soli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marL="0" marR="0" lvl="0" indent="0" algn="l" defTabSz="514337" eaLnBrk="1" fontAlgn="auto" latinLnBrk="0" hangingPunct="1">
              <a:lnSpc>
                <a:spcPct val="100000"/>
              </a:lnSpc>
              <a:spcBef>
                <a:spcPts val="0"/>
              </a:spcBef>
              <a:spcAft>
                <a:spcPts val="0"/>
              </a:spcAft>
              <a:buClrTx/>
              <a:buSzTx/>
              <a:buFontTx/>
              <a:buNone/>
              <a:tabLst/>
              <a:defRPr/>
            </a:pPr>
            <a:fld id="{615657DD-24B7-4628-B5DA-698972284F41}" type="slidenum">
              <a:rPr kumimoji="0" lang="en-US" sz="510" b="0" i="0" u="none" strike="noStrike" kern="0" cap="none" spc="0" normalizeH="0" baseline="0" noProof="0" smtClean="0">
                <a:ln>
                  <a:noFill/>
                </a:ln>
                <a:solidFill>
                  <a:schemeClr val="tx1"/>
                </a:solidFill>
                <a:effectLst/>
                <a:uLnTx/>
                <a:uFillTx/>
                <a:latin typeface="Arial"/>
                <a:ea typeface="+mn-ea"/>
                <a:cs typeface="Arial"/>
              </a:rPr>
              <a:pPr marL="0" marR="0" lvl="0" indent="0" algn="l" defTabSz="514337" eaLnBrk="1" fontAlgn="auto" latinLnBrk="0" hangingPunct="1">
                <a:lnSpc>
                  <a:spcPct val="100000"/>
                </a:lnSpc>
                <a:spcBef>
                  <a:spcPts val="0"/>
                </a:spcBef>
                <a:spcAft>
                  <a:spcPts val="0"/>
                </a:spcAft>
                <a:buClrTx/>
                <a:buSzTx/>
                <a:buFontTx/>
                <a:buNone/>
                <a:tabLst/>
                <a:defRPr/>
              </a:pPr>
              <a:t>‹#›</a:t>
            </a:fld>
            <a:endParaRPr kumimoji="0" lang="en-US" sz="510" b="0" i="0" u="none" strike="noStrike" kern="0" cap="none" spc="0" normalizeH="0" baseline="0" noProof="0">
              <a:ln>
                <a:noFill/>
              </a:ln>
              <a:solidFill>
                <a:schemeClr val="tx1"/>
              </a:solidFill>
              <a:effectLst/>
              <a:uLnTx/>
              <a:uFillTx/>
              <a:latin typeface="Arial"/>
              <a:ea typeface="+mn-ea"/>
              <a:cs typeface="Arial"/>
            </a:endParaRPr>
          </a:p>
        </p:txBody>
      </p:sp>
      <p:sp>
        <p:nvSpPr>
          <p:cNvPr id="8" name="TextBox 7"/>
          <p:cNvSpPr txBox="1"/>
          <p:nvPr userDrawn="1"/>
        </p:nvSpPr>
        <p:spPr>
          <a:xfrm>
            <a:off x="4480821" y="4867282"/>
            <a:ext cx="4197246" cy="170816"/>
          </a:xfrm>
          <a:prstGeom prst="rect">
            <a:avLst/>
          </a:prstGeom>
          <a:noFill/>
        </p:spPr>
        <p:txBody>
          <a:bodyPr wrap="square" rtlCol="0" anchor="ctr" anchorCtr="0">
            <a:spAutoFit/>
          </a:bodyPr>
          <a:lstStyle/>
          <a:p>
            <a:pPr marL="0" marR="0" indent="0" algn="r" defTabSz="514337" rtl="0" eaLnBrk="1" fontAlgn="auto" latinLnBrk="0" hangingPunct="1">
              <a:lnSpc>
                <a:spcPct val="100000"/>
              </a:lnSpc>
              <a:spcBef>
                <a:spcPts val="0"/>
              </a:spcBef>
              <a:spcAft>
                <a:spcPts val="0"/>
              </a:spcAft>
              <a:buClrTx/>
              <a:buSzTx/>
              <a:buFontTx/>
              <a:buNone/>
              <a:tabLst/>
              <a:defRPr/>
            </a:pPr>
            <a:r>
              <a:rPr lang="en-US" sz="510" kern="0">
                <a:solidFill>
                  <a:schemeClr val="tx1"/>
                </a:solidFill>
                <a:cs typeface="Arial"/>
              </a:rPr>
              <a:t>© 2018 Unisys Corporation. All rights reserved.     | </a:t>
            </a:r>
          </a:p>
        </p:txBody>
      </p:sp>
      <p:cxnSp>
        <p:nvCxnSpPr>
          <p:cNvPr id="9" name="Straight Connector 8"/>
          <p:cNvCxnSpPr>
            <a:cxnSpLocks/>
          </p:cNvCxnSpPr>
          <p:nvPr userDrawn="1"/>
        </p:nvCxnSpPr>
        <p:spPr>
          <a:xfrm>
            <a:off x="310896" y="893059"/>
            <a:ext cx="91440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48891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514337" rtl="0" eaLnBrk="1" latinLnBrk="0" hangingPunct="1">
        <a:lnSpc>
          <a:spcPct val="90000"/>
        </a:lnSpc>
        <a:spcBef>
          <a:spcPct val="0"/>
        </a:spcBef>
        <a:buNone/>
        <a:defRPr sz="1800" b="1" kern="1200" spc="-28" baseline="0">
          <a:solidFill>
            <a:schemeClr val="bg2"/>
          </a:solidFill>
          <a:latin typeface="+mj-lt"/>
          <a:ea typeface="+mj-ea"/>
          <a:cs typeface="+mj-cs"/>
        </a:defRPr>
      </a:lvl1pPr>
    </p:titleStyle>
    <p:bodyStyle>
      <a:lvl1pPr marL="150015" indent="-150015" algn="l" defTabSz="514337" rtl="0" eaLnBrk="1" latinLnBrk="0" hangingPunct="1">
        <a:spcBef>
          <a:spcPts val="563"/>
        </a:spcBef>
        <a:spcAft>
          <a:spcPts val="113"/>
        </a:spcAft>
        <a:buClr>
          <a:schemeClr val="accent1"/>
        </a:buClr>
        <a:buSzPct val="120000"/>
        <a:buFont typeface="Arial" charset="0"/>
        <a:buChar char="•"/>
        <a:tabLst/>
        <a:defRPr sz="1350" kern="1200">
          <a:solidFill>
            <a:schemeClr val="tx1"/>
          </a:solidFill>
          <a:latin typeface="+mn-lt"/>
          <a:ea typeface="+mn-ea"/>
          <a:cs typeface="+mn-cs"/>
        </a:defRPr>
      </a:lvl1pPr>
      <a:lvl2pPr marL="346463" indent="-151206" algn="l" defTabSz="514337" rtl="0" eaLnBrk="1" latinLnBrk="0" hangingPunct="1">
        <a:lnSpc>
          <a:spcPct val="90000"/>
        </a:lnSpc>
        <a:spcBef>
          <a:spcPts val="225"/>
        </a:spcBef>
        <a:spcAft>
          <a:spcPts val="225"/>
        </a:spcAft>
        <a:buClr>
          <a:schemeClr val="accent1"/>
        </a:buClr>
        <a:buSzPct val="120000"/>
        <a:buFont typeface="Helvetica" charset="0"/>
        <a:buChar char="⁃"/>
        <a:tabLst/>
        <a:defRPr sz="1200" kern="1200">
          <a:solidFill>
            <a:schemeClr val="tx1"/>
          </a:solidFill>
          <a:latin typeface="+mn-lt"/>
          <a:ea typeface="+mn-ea"/>
          <a:cs typeface="+mn-cs"/>
        </a:defRPr>
      </a:lvl2pPr>
      <a:lvl3pPr marL="476239" indent="-95248" algn="l" defTabSz="514337" rtl="0" eaLnBrk="1" latinLnBrk="0" hangingPunct="1">
        <a:lnSpc>
          <a:spcPct val="90000"/>
        </a:lnSpc>
        <a:spcBef>
          <a:spcPts val="225"/>
        </a:spcBef>
        <a:spcAft>
          <a:spcPts val="225"/>
        </a:spcAft>
        <a:buClr>
          <a:schemeClr val="accent1"/>
        </a:buClr>
        <a:buSzPct val="120000"/>
        <a:buFont typeface="Arial" charset="0"/>
        <a:buChar char="•"/>
        <a:tabLst/>
        <a:defRPr sz="1050" kern="1200">
          <a:solidFill>
            <a:schemeClr val="tx1"/>
          </a:solidFill>
          <a:latin typeface="+mn-lt"/>
          <a:ea typeface="+mn-ea"/>
          <a:cs typeface="+mn-cs"/>
        </a:defRPr>
      </a:lvl3pPr>
      <a:lvl4pPr marL="604823" indent="-107153" algn="l" defTabSz="514337" rtl="0" eaLnBrk="1" latinLnBrk="0" hangingPunct="1">
        <a:lnSpc>
          <a:spcPct val="90000"/>
        </a:lnSpc>
        <a:spcBef>
          <a:spcPts val="225"/>
        </a:spcBef>
        <a:spcAft>
          <a:spcPts val="225"/>
        </a:spcAft>
        <a:buClr>
          <a:schemeClr val="accent1"/>
        </a:buClr>
        <a:buSzPct val="120000"/>
        <a:buFont typeface="Helvetica" charset="0"/>
        <a:buChar char="⁃"/>
        <a:tabLst/>
        <a:defRPr sz="900" kern="1200">
          <a:solidFill>
            <a:schemeClr val="tx1"/>
          </a:solidFill>
          <a:latin typeface="+mn-lt"/>
          <a:ea typeface="+mn-ea"/>
          <a:cs typeface="+mn-cs"/>
        </a:defRPr>
      </a:lvl4pPr>
      <a:lvl5pPr marL="688164" indent="-100010" algn="l" defTabSz="514337" rtl="0" eaLnBrk="1" latinLnBrk="0" hangingPunct="1">
        <a:lnSpc>
          <a:spcPct val="90000"/>
        </a:lnSpc>
        <a:spcBef>
          <a:spcPts val="225"/>
        </a:spcBef>
        <a:spcAft>
          <a:spcPts val="225"/>
        </a:spcAft>
        <a:buClr>
          <a:schemeClr val="accent1"/>
        </a:buClr>
        <a:buSzPct val="100000"/>
        <a:buFont typeface="Arial" charset="0"/>
        <a:buChar char="•"/>
        <a:tabLst/>
        <a:defRPr sz="900" kern="1200">
          <a:solidFill>
            <a:schemeClr val="tx1"/>
          </a:solidFill>
          <a:latin typeface="+mn-lt"/>
          <a:ea typeface="+mn-ea"/>
          <a:cs typeface="+mn-cs"/>
        </a:defRPr>
      </a:lvl5pPr>
      <a:lvl6pPr marL="1414427" indent="-128585" algn="l" defTabSz="514337"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596" indent="-128585" algn="l" defTabSz="514337"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765" indent="-128585" algn="l" defTabSz="514337"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33" indent="-128585" algn="l" defTabSz="514337"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tiff"/><Relationship Id="rId4" Type="http://schemas.openxmlformats.org/officeDocument/2006/relationships/image" Target="../media/image27.tiff"/></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8.tiff"/><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rotWithShape="1">
          <a:blip r:embed="rId2" cstate="hqprint">
            <a:extLst>
              <a:ext uri="{28A0092B-C50C-407E-A947-70E740481C1C}">
                <a14:useLocalDpi xmlns:a14="http://schemas.microsoft.com/office/drawing/2010/main" val="0"/>
              </a:ext>
            </a:extLst>
          </a:blip>
          <a:srcRect t="17552" b="-84"/>
          <a:stretch/>
        </p:blipFill>
        <p:spPr/>
      </p:pic>
      <p:sp>
        <p:nvSpPr>
          <p:cNvPr id="12" name="Rectangle 11"/>
          <p:cNvSpPr/>
          <p:nvPr/>
        </p:nvSpPr>
        <p:spPr>
          <a:xfrm>
            <a:off x="2349500" y="2837688"/>
            <a:ext cx="6794500" cy="17526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55269" y="3195638"/>
            <a:ext cx="926306" cy="571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8CC9D52-79CF-6346-94A6-E7AB982AE1B0}"/>
              </a:ext>
            </a:extLst>
          </p:cNvPr>
          <p:cNvSpPr>
            <a:spLocks noGrp="1"/>
          </p:cNvSpPr>
          <p:nvPr>
            <p:ph type="title"/>
          </p:nvPr>
        </p:nvSpPr>
        <p:spPr/>
        <p:txBody>
          <a:bodyPr/>
          <a:lstStyle/>
          <a:p>
            <a:r>
              <a:rPr lang="en-US"/>
              <a:t>Federal Application Services</a:t>
            </a:r>
          </a:p>
        </p:txBody>
      </p:sp>
      <p:sp>
        <p:nvSpPr>
          <p:cNvPr id="10" name="Text Placeholder 9">
            <a:extLst>
              <a:ext uri="{FF2B5EF4-FFF2-40B4-BE49-F238E27FC236}">
                <a16:creationId xmlns:a16="http://schemas.microsoft.com/office/drawing/2014/main" id="{79493F83-7F43-5A40-BB42-E5E54314ADAD}"/>
              </a:ext>
            </a:extLst>
          </p:cNvPr>
          <p:cNvSpPr>
            <a:spLocks noGrp="1"/>
          </p:cNvSpPr>
          <p:nvPr>
            <p:ph type="body" sz="quarter" idx="15"/>
          </p:nvPr>
        </p:nvSpPr>
        <p:spPr/>
        <p:txBody>
          <a:bodyPr/>
          <a:lstStyle/>
          <a:p>
            <a:r>
              <a:rPr lang="en-US" dirty="0">
                <a:cs typeface="Arial"/>
              </a:rPr>
              <a:t>Securely Building the Future</a:t>
            </a:r>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49269" y="2761673"/>
            <a:ext cx="1904630" cy="1904630"/>
          </a:xfrm>
          <a:prstGeom prst="rect">
            <a:avLst/>
          </a:prstGeom>
        </p:spPr>
      </p:pic>
    </p:spTree>
    <p:extLst>
      <p:ext uri="{BB962C8B-B14F-4D97-AF65-F5344CB8AC3E}">
        <p14:creationId xmlns:p14="http://schemas.microsoft.com/office/powerpoint/2010/main" val="273701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813" t="1721" r="2245" b="1797"/>
          <a:stretch/>
        </p:blipFill>
        <p:spPr>
          <a:xfrm>
            <a:off x="2547534" y="255947"/>
            <a:ext cx="6204927" cy="4624564"/>
          </a:xfrm>
          <a:prstGeom prst="rect">
            <a:avLst/>
          </a:prstGeom>
          <a:noFill/>
        </p:spPr>
      </p:pic>
      <p:sp>
        <p:nvSpPr>
          <p:cNvPr id="12" name="Rectangle 11"/>
          <p:cNvSpPr/>
          <p:nvPr/>
        </p:nvSpPr>
        <p:spPr>
          <a:xfrm>
            <a:off x="2556164" y="249381"/>
            <a:ext cx="6206837" cy="4641272"/>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6865" y="380639"/>
            <a:ext cx="8531352" cy="466725"/>
          </a:xfrm>
        </p:spPr>
        <p:txBody>
          <a:bodyPr/>
          <a:lstStyle/>
          <a:p>
            <a:r>
              <a:rPr lang="en-US" dirty="0"/>
              <a:t>Demystifying AI</a:t>
            </a:r>
          </a:p>
        </p:txBody>
      </p:sp>
      <p:pic>
        <p:nvPicPr>
          <p:cNvPr id="2050" name="Picture 2" descr="Image result for ai vs ml"/>
          <p:cNvPicPr>
            <a:picLocks noChangeAspect="1" noChangeArrowheads="1"/>
          </p:cNvPicPr>
          <p:nvPr/>
        </p:nvPicPr>
        <p:blipFill rotWithShape="1">
          <a:blip r:embed="rId3">
            <a:extLst>
              <a:ext uri="{28A0092B-C50C-407E-A947-70E740481C1C}">
                <a14:useLocalDpi xmlns:a14="http://schemas.microsoft.com/office/drawing/2010/main" val="0"/>
              </a:ext>
            </a:extLst>
          </a:blip>
          <a:srcRect r="50977"/>
          <a:stretch/>
        </p:blipFill>
        <p:spPr bwMode="auto">
          <a:xfrm>
            <a:off x="267348" y="1144710"/>
            <a:ext cx="4269419" cy="3661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2132" y="1436923"/>
            <a:ext cx="2988669" cy="640080"/>
          </a:xfrm>
          <a:prstGeom prst="roundRect">
            <a:avLst/>
          </a:prstGeom>
          <a:solidFill>
            <a:schemeClr val="bg1"/>
          </a:solidFill>
          <a:ln w="19050">
            <a:solidFill>
              <a:srgbClr val="989D9F"/>
            </a:solidFill>
          </a:ln>
        </p:spPr>
        <p:txBody>
          <a:bodyPr wrap="square" rtlCol="0" anchor="ctr" anchorCtr="0">
            <a:noAutofit/>
          </a:bodyPr>
          <a:lstStyle/>
          <a:p>
            <a:pPr algn="ctr"/>
            <a:r>
              <a:rPr lang="en-US" sz="1600" b="1" dirty="0">
                <a:solidFill>
                  <a:srgbClr val="0B4979"/>
                </a:solidFill>
              </a:rPr>
              <a:t>A technique for making machines mimic humans</a:t>
            </a:r>
          </a:p>
        </p:txBody>
      </p:sp>
      <p:sp>
        <p:nvSpPr>
          <p:cNvPr id="6" name="Rounded Rectangle 5"/>
          <p:cNvSpPr/>
          <p:nvPr/>
        </p:nvSpPr>
        <p:spPr>
          <a:xfrm>
            <a:off x="4502132" y="2575127"/>
            <a:ext cx="2988670" cy="640080"/>
          </a:xfrm>
          <a:prstGeom prst="roundRect">
            <a:avLst/>
          </a:prstGeom>
          <a:solidFill>
            <a:schemeClr val="bg1"/>
          </a:solidFill>
          <a:ln w="19050">
            <a:solidFill>
              <a:srgbClr val="989D9F"/>
            </a:solidFill>
          </a:ln>
        </p:spPr>
        <p:txBody>
          <a:bodyPr wrap="square" anchor="ctr" anchorCtr="0">
            <a:noAutofit/>
          </a:bodyPr>
          <a:lstStyle/>
          <a:p>
            <a:pPr algn="ctr"/>
            <a:r>
              <a:rPr lang="en-US" sz="1600" b="1" dirty="0">
                <a:solidFill>
                  <a:srgbClr val="048192"/>
                </a:solidFill>
              </a:rPr>
              <a:t>A set of methods to “do AI”</a:t>
            </a:r>
          </a:p>
        </p:txBody>
      </p:sp>
      <p:sp>
        <p:nvSpPr>
          <p:cNvPr id="8" name="Rounded Rectangle 7"/>
          <p:cNvSpPr/>
          <p:nvPr/>
        </p:nvSpPr>
        <p:spPr>
          <a:xfrm>
            <a:off x="4502132" y="3887142"/>
            <a:ext cx="2988669" cy="640080"/>
          </a:xfrm>
          <a:prstGeom prst="roundRect">
            <a:avLst/>
          </a:prstGeom>
          <a:solidFill>
            <a:schemeClr val="bg1"/>
          </a:solidFill>
          <a:ln w="19050">
            <a:solidFill>
              <a:srgbClr val="989D9F"/>
            </a:solidFill>
          </a:ln>
        </p:spPr>
        <p:txBody>
          <a:bodyPr wrap="square" anchor="ctr" anchorCtr="0">
            <a:noAutofit/>
          </a:bodyPr>
          <a:lstStyle/>
          <a:p>
            <a:pPr algn="ctr"/>
            <a:r>
              <a:rPr lang="en-US" sz="1600" b="1" dirty="0">
                <a:solidFill>
                  <a:srgbClr val="09B3C9"/>
                </a:solidFill>
              </a:rPr>
              <a:t>A subset of ML</a:t>
            </a:r>
          </a:p>
        </p:txBody>
      </p:sp>
    </p:spTree>
    <p:extLst>
      <p:ext uri="{BB962C8B-B14F-4D97-AF65-F5344CB8AC3E}">
        <p14:creationId xmlns:p14="http://schemas.microsoft.com/office/powerpoint/2010/main" val="422897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476415" y="2102836"/>
            <a:ext cx="3948621" cy="584775"/>
          </a:xfrm>
          <a:prstGeom prst="rect">
            <a:avLst/>
          </a:prstGeom>
          <a:noFill/>
        </p:spPr>
        <p:txBody>
          <a:bodyPr wrap="square" rtlCol="0" anchor="t">
            <a:spAutoFit/>
          </a:bodyPr>
          <a:lstStyle/>
          <a:p>
            <a:pPr algn="ctr"/>
            <a:r>
              <a:rPr lang="en-US" sz="3200" b="1"/>
              <a:t>Federal Uses for AI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5" y="-132896"/>
            <a:ext cx="9042400" cy="5086350"/>
          </a:xfrm>
          <a:prstGeom prst="rect">
            <a:avLst/>
          </a:prstGeom>
        </p:spPr>
      </p:pic>
    </p:spTree>
    <p:extLst>
      <p:ext uri="{BB962C8B-B14F-4D97-AF65-F5344CB8AC3E}">
        <p14:creationId xmlns:p14="http://schemas.microsoft.com/office/powerpoint/2010/main" val="30795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70" y="0"/>
            <a:ext cx="7962659" cy="4478995"/>
          </a:xfrm>
          <a:prstGeom prst="rect">
            <a:avLst/>
          </a:prstGeom>
        </p:spPr>
      </p:pic>
      <p:sp>
        <p:nvSpPr>
          <p:cNvPr id="10" name="TextBox 9"/>
          <p:cNvSpPr txBox="1"/>
          <p:nvPr/>
        </p:nvSpPr>
        <p:spPr>
          <a:xfrm>
            <a:off x="1799863" y="4141507"/>
            <a:ext cx="5451676" cy="400110"/>
          </a:xfrm>
          <a:prstGeom prst="rect">
            <a:avLst/>
          </a:prstGeom>
          <a:noFill/>
        </p:spPr>
        <p:txBody>
          <a:bodyPr wrap="square" rtlCol="0">
            <a:spAutoFit/>
          </a:bodyPr>
          <a:lstStyle/>
          <a:p>
            <a:pPr algn="ctr"/>
            <a:r>
              <a:rPr lang="en-US" sz="2000" b="1" i="1" dirty="0">
                <a:solidFill>
                  <a:schemeClr val="bg1"/>
                </a:solidFill>
              </a:rPr>
              <a:t>Hosted by Peter </a:t>
            </a:r>
            <a:r>
              <a:rPr lang="en-US" sz="2000" b="1" i="1" dirty="0" err="1">
                <a:solidFill>
                  <a:schemeClr val="bg1"/>
                </a:solidFill>
              </a:rPr>
              <a:t>O’Donoghue</a:t>
            </a:r>
            <a:endParaRPr lang="en-US" sz="2000" b="1" i="1" dirty="0">
              <a:solidFill>
                <a:schemeClr val="bg1"/>
              </a:solidFill>
            </a:endParaRPr>
          </a:p>
        </p:txBody>
      </p:sp>
      <p:pic>
        <p:nvPicPr>
          <p:cNvPr id="2" name="TV Game show style music (the winner) 2015">
            <a:hlinkClick r:id="" action="ppaction://media"/>
          </p:cNvPr>
          <p:cNvPicPr>
            <a:picLocks noChangeAspect="1"/>
          </p:cNvPicPr>
          <p:nvPr>
            <a:audioFile r:link="rId1"/>
            <p:extLst>
              <p:ext uri="{DAA4B4D4-6D71-4841-9C94-3DE7FCFB9230}">
                <p14:media xmlns:p14="http://schemas.microsoft.com/office/powerpoint/2010/main" r:embed="rId2">
                  <p14:trim end="89559.5"/>
                  <p14:fade in="250" out="1000"/>
                </p14:media>
              </p:ext>
            </p:extLst>
          </p:nvPr>
        </p:nvPicPr>
        <p:blipFill>
          <a:blip r:embed="rId6"/>
          <a:stretch>
            <a:fillRect/>
          </a:stretch>
        </p:blipFill>
        <p:spPr>
          <a:xfrm>
            <a:off x="8524936" y="115747"/>
            <a:ext cx="609600" cy="609600"/>
          </a:xfrm>
          <a:prstGeom prst="rect">
            <a:avLst/>
          </a:prstGeom>
        </p:spPr>
      </p:pic>
    </p:spTree>
    <p:extLst>
      <p:ext uri="{BB962C8B-B14F-4D97-AF65-F5344CB8AC3E}">
        <p14:creationId xmlns:p14="http://schemas.microsoft.com/office/powerpoint/2010/main" val="37824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heel(1)">
                                      <p:cBhvr>
                                        <p:cTn id="9" dur="2000"/>
                                        <p:tgtEl>
                                          <p:spTgt spid="9"/>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201767"/>
            <a:ext cx="7267575" cy="2308324"/>
          </a:xfrm>
          <a:prstGeom prst="rect">
            <a:avLst/>
          </a:prstGeom>
          <a:noFill/>
        </p:spPr>
        <p:txBody>
          <a:bodyPr wrap="square" rtlCol="0">
            <a:spAutoFit/>
          </a:bodyPr>
          <a:lstStyle/>
          <a:p>
            <a:pPr algn="ctr"/>
            <a:r>
              <a:rPr lang="en-US" sz="4800" b="1" i="1" dirty="0">
                <a:solidFill>
                  <a:schemeClr val="bg1"/>
                </a:solidFill>
              </a:rPr>
              <a:t>Adaptive PMO continually driving service improvement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220"/>
          <a:stretch/>
        </p:blipFill>
        <p:spPr>
          <a:xfrm>
            <a:off x="0" y="-38101"/>
            <a:ext cx="9144000" cy="4772147"/>
          </a:xfrm>
          <a:prstGeom prst="rect">
            <a:avLst/>
          </a:prstGeom>
        </p:spPr>
      </p:pic>
    </p:spTree>
    <p:extLst>
      <p:ext uri="{BB962C8B-B14F-4D97-AF65-F5344CB8AC3E}">
        <p14:creationId xmlns:p14="http://schemas.microsoft.com/office/powerpoint/2010/main" val="284953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505602"/>
            <a:ext cx="7267575" cy="1569660"/>
          </a:xfrm>
          <a:prstGeom prst="rect">
            <a:avLst/>
          </a:prstGeom>
          <a:noFill/>
        </p:spPr>
        <p:txBody>
          <a:bodyPr wrap="square" rtlCol="0">
            <a:spAutoFit/>
          </a:bodyPr>
          <a:lstStyle/>
          <a:p>
            <a:pPr algn="ctr"/>
            <a:r>
              <a:rPr lang="en-US" sz="4800" b="1" i="1" dirty="0">
                <a:solidFill>
                  <a:schemeClr val="bg1"/>
                </a:solidFill>
              </a:rPr>
              <a:t>Ditch documentation to go faster</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t="10247" b="10497"/>
          <a:stretch/>
        </p:blipFill>
        <p:spPr>
          <a:xfrm>
            <a:off x="0" y="-38100"/>
            <a:ext cx="9144000" cy="4788060"/>
          </a:xfrm>
          <a:prstGeom prst="rect">
            <a:avLst/>
          </a:prstGeom>
        </p:spPr>
      </p:pic>
    </p:spTree>
    <p:extLst>
      <p:ext uri="{BB962C8B-B14F-4D97-AF65-F5344CB8AC3E}">
        <p14:creationId xmlns:p14="http://schemas.microsoft.com/office/powerpoint/2010/main" val="14736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290846"/>
            <a:ext cx="7267575" cy="2123658"/>
          </a:xfrm>
          <a:prstGeom prst="rect">
            <a:avLst/>
          </a:prstGeom>
          <a:noFill/>
        </p:spPr>
        <p:txBody>
          <a:bodyPr wrap="square" rtlCol="0">
            <a:spAutoFit/>
          </a:bodyPr>
          <a:lstStyle/>
          <a:p>
            <a:pPr algn="ctr"/>
            <a:r>
              <a:rPr lang="en-US" sz="4400" b="1" i="1" dirty="0">
                <a:solidFill>
                  <a:schemeClr val="bg1"/>
                </a:solidFill>
              </a:rPr>
              <a:t>No idea about the security about open source library I just downloaded</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t="10247" b="10497"/>
          <a:stretch/>
        </p:blipFill>
        <p:spPr>
          <a:xfrm>
            <a:off x="0" y="-38100"/>
            <a:ext cx="9144000" cy="4788060"/>
          </a:xfrm>
          <a:prstGeom prst="rect">
            <a:avLst/>
          </a:prstGeom>
        </p:spPr>
      </p:pic>
    </p:spTree>
    <p:extLst>
      <p:ext uri="{BB962C8B-B14F-4D97-AF65-F5344CB8AC3E}">
        <p14:creationId xmlns:p14="http://schemas.microsoft.com/office/powerpoint/2010/main" val="1050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932473"/>
            <a:ext cx="7267575" cy="830997"/>
          </a:xfrm>
          <a:prstGeom prst="rect">
            <a:avLst/>
          </a:prstGeom>
          <a:noFill/>
        </p:spPr>
        <p:txBody>
          <a:bodyPr wrap="square" rtlCol="0">
            <a:spAutoFit/>
          </a:bodyPr>
          <a:lstStyle/>
          <a:p>
            <a:pPr algn="ctr"/>
            <a:r>
              <a:rPr lang="en-US" sz="4800" b="1" i="1" dirty="0">
                <a:solidFill>
                  <a:schemeClr val="bg1"/>
                </a:solidFill>
              </a:rPr>
              <a:t>Large scale delivery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220"/>
          <a:stretch/>
        </p:blipFill>
        <p:spPr>
          <a:xfrm>
            <a:off x="0" y="-38101"/>
            <a:ext cx="9144000" cy="4772147"/>
          </a:xfrm>
          <a:prstGeom prst="rect">
            <a:avLst/>
          </a:prstGeom>
        </p:spPr>
      </p:pic>
    </p:spTree>
    <p:extLst>
      <p:ext uri="{BB962C8B-B14F-4D97-AF65-F5344CB8AC3E}">
        <p14:creationId xmlns:p14="http://schemas.microsoft.com/office/powerpoint/2010/main" val="28433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64906" y="1198513"/>
            <a:ext cx="6214187" cy="2308324"/>
          </a:xfrm>
          <a:prstGeom prst="rect">
            <a:avLst/>
          </a:prstGeom>
          <a:noFill/>
        </p:spPr>
        <p:txBody>
          <a:bodyPr wrap="square" rtlCol="0">
            <a:spAutoFit/>
          </a:bodyPr>
          <a:lstStyle/>
          <a:p>
            <a:pPr algn="ctr"/>
            <a:r>
              <a:rPr lang="en-US" sz="4800" b="1" i="1" dirty="0">
                <a:solidFill>
                  <a:schemeClr val="bg1"/>
                </a:solidFill>
              </a:rPr>
              <a:t>Our CI/CD pipeline is awesome when it’s working</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t="10247" b="10497"/>
          <a:stretch/>
        </p:blipFill>
        <p:spPr>
          <a:xfrm>
            <a:off x="0" y="-38100"/>
            <a:ext cx="9144000" cy="4788060"/>
          </a:xfrm>
          <a:prstGeom prst="rect">
            <a:avLst/>
          </a:prstGeom>
        </p:spPr>
      </p:pic>
    </p:spTree>
    <p:extLst>
      <p:ext uri="{BB962C8B-B14F-4D97-AF65-F5344CB8AC3E}">
        <p14:creationId xmlns:p14="http://schemas.microsoft.com/office/powerpoint/2010/main" val="3815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932473"/>
            <a:ext cx="7267575" cy="830997"/>
          </a:xfrm>
          <a:prstGeom prst="rect">
            <a:avLst/>
          </a:prstGeom>
          <a:noFill/>
        </p:spPr>
        <p:txBody>
          <a:bodyPr wrap="square" rtlCol="0">
            <a:spAutoFit/>
          </a:bodyPr>
          <a:lstStyle/>
          <a:p>
            <a:pPr algn="ctr"/>
            <a:r>
              <a:rPr lang="en-US" sz="4800" b="1" i="1" dirty="0">
                <a:solidFill>
                  <a:schemeClr val="bg1"/>
                </a:solidFill>
              </a:rPr>
              <a:t>Lean maturity models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220"/>
          <a:stretch/>
        </p:blipFill>
        <p:spPr>
          <a:xfrm>
            <a:off x="0" y="-38101"/>
            <a:ext cx="9144000" cy="4772147"/>
          </a:xfrm>
          <a:prstGeom prst="rect">
            <a:avLst/>
          </a:prstGeom>
        </p:spPr>
      </p:pic>
    </p:spTree>
    <p:extLst>
      <p:ext uri="{BB962C8B-B14F-4D97-AF65-F5344CB8AC3E}">
        <p14:creationId xmlns:p14="http://schemas.microsoft.com/office/powerpoint/2010/main" val="325016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201767"/>
            <a:ext cx="7267575" cy="2123658"/>
          </a:xfrm>
          <a:prstGeom prst="rect">
            <a:avLst/>
          </a:prstGeom>
          <a:noFill/>
        </p:spPr>
        <p:txBody>
          <a:bodyPr wrap="square" rtlCol="0">
            <a:spAutoFit/>
          </a:bodyPr>
          <a:lstStyle/>
          <a:p>
            <a:pPr algn="ctr"/>
            <a:r>
              <a:rPr lang="en-US" sz="4400" b="1" i="1" dirty="0">
                <a:solidFill>
                  <a:schemeClr val="bg1"/>
                </a:solidFill>
              </a:rPr>
              <a:t>New user experiences while modernizing applications incrementally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220"/>
          <a:stretch/>
        </p:blipFill>
        <p:spPr>
          <a:xfrm>
            <a:off x="0" y="-38101"/>
            <a:ext cx="9144000" cy="4772147"/>
          </a:xfrm>
          <a:prstGeom prst="rect">
            <a:avLst/>
          </a:prstGeom>
        </p:spPr>
      </p:pic>
    </p:spTree>
    <p:extLst>
      <p:ext uri="{BB962C8B-B14F-4D97-AF65-F5344CB8AC3E}">
        <p14:creationId xmlns:p14="http://schemas.microsoft.com/office/powerpoint/2010/main" val="110005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14850" y="965303"/>
            <a:ext cx="4210050" cy="2800767"/>
          </a:xfrm>
          <a:prstGeom prst="rect">
            <a:avLst/>
          </a:prstGeom>
          <a:noFill/>
        </p:spPr>
        <p:txBody>
          <a:bodyPr wrap="square" rtlCol="0" anchor="t">
            <a:spAutoFit/>
          </a:bodyPr>
          <a:lstStyle/>
          <a:p>
            <a:pPr algn="ctr"/>
            <a:r>
              <a:rPr lang="en-US" sz="4400"/>
              <a:t>2019 is a</a:t>
            </a:r>
            <a:r>
              <a:rPr lang="en-US" sz="4400" b="1"/>
              <a:t> </a:t>
            </a:r>
            <a:r>
              <a:rPr lang="en-US" sz="4400" b="1">
                <a:solidFill>
                  <a:srgbClr val="018996"/>
                </a:solidFill>
              </a:rPr>
              <a:t>tipping point for modernization.</a:t>
            </a:r>
            <a:endParaRPr lang="en-US" sz="4400">
              <a:solidFill>
                <a:srgbClr val="018996"/>
              </a:solidFill>
            </a:endParaRPr>
          </a:p>
        </p:txBody>
      </p:sp>
      <p:sp>
        <p:nvSpPr>
          <p:cNvPr id="2" name="Rectangle 1"/>
          <p:cNvSpPr/>
          <p:nvPr/>
        </p:nvSpPr>
        <p:spPr>
          <a:xfrm>
            <a:off x="92597" y="775504"/>
            <a:ext cx="277793" cy="37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t="3103" b="18703"/>
          <a:stretch/>
        </p:blipFill>
        <p:spPr>
          <a:xfrm>
            <a:off x="1" y="-38082"/>
            <a:ext cx="4076700" cy="4781532"/>
          </a:xfrm>
          <a:prstGeom prst="rect">
            <a:avLst/>
          </a:prstGeom>
        </p:spPr>
      </p:pic>
    </p:spTree>
    <p:extLst>
      <p:ext uri="{BB962C8B-B14F-4D97-AF65-F5344CB8AC3E}">
        <p14:creationId xmlns:p14="http://schemas.microsoft.com/office/powerpoint/2010/main" val="211987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hqprint">
            <a:extLst>
              <a:ext uri="{28A0092B-C50C-407E-A947-70E740481C1C}">
                <a14:useLocalDpi xmlns:a14="http://schemas.microsoft.com/office/drawing/2010/main" val="0"/>
              </a:ext>
            </a:extLst>
          </a:blip>
          <a:srcRect t="21455"/>
          <a:stretch/>
        </p:blipFill>
        <p:spPr>
          <a:xfrm>
            <a:off x="0" y="-38101"/>
            <a:ext cx="9144000" cy="4788061"/>
          </a:xfrm>
          <a:prstGeom prst="rect">
            <a:avLst/>
          </a:prstGeom>
        </p:spPr>
      </p:pic>
      <p:sp>
        <p:nvSpPr>
          <p:cNvPr id="2" name="Rounded Rectangle 1"/>
          <p:cNvSpPr/>
          <p:nvPr/>
        </p:nvSpPr>
        <p:spPr>
          <a:xfrm>
            <a:off x="809625" y="1104900"/>
            <a:ext cx="7524750" cy="24955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38212" y="1198513"/>
            <a:ext cx="7267575" cy="2308324"/>
          </a:xfrm>
          <a:prstGeom prst="rect">
            <a:avLst/>
          </a:prstGeom>
          <a:noFill/>
        </p:spPr>
        <p:txBody>
          <a:bodyPr wrap="square" rtlCol="0">
            <a:spAutoFit/>
          </a:bodyPr>
          <a:lstStyle/>
          <a:p>
            <a:pPr algn="ctr"/>
            <a:r>
              <a:rPr lang="en-US" sz="4800" b="1" i="1" dirty="0">
                <a:solidFill>
                  <a:schemeClr val="bg1"/>
                </a:solidFill>
              </a:rPr>
              <a:t>Not entirely sure of the overall direction of the program</a:t>
            </a:r>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t="10247" b="10497"/>
          <a:stretch/>
        </p:blipFill>
        <p:spPr>
          <a:xfrm>
            <a:off x="0" y="-38100"/>
            <a:ext cx="9144000" cy="4788060"/>
          </a:xfrm>
          <a:prstGeom prst="rect">
            <a:avLst/>
          </a:prstGeom>
        </p:spPr>
      </p:pic>
    </p:spTree>
    <p:extLst>
      <p:ext uri="{BB962C8B-B14F-4D97-AF65-F5344CB8AC3E}">
        <p14:creationId xmlns:p14="http://schemas.microsoft.com/office/powerpoint/2010/main" val="17359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12FB-8626-EA47-BEA8-0D533F311C8B}"/>
              </a:ext>
            </a:extLst>
          </p:cNvPr>
          <p:cNvSpPr>
            <a:spLocks noGrp="1"/>
          </p:cNvSpPr>
          <p:nvPr>
            <p:ph type="title"/>
          </p:nvPr>
        </p:nvSpPr>
        <p:spPr>
          <a:xfrm>
            <a:off x="272690" y="377765"/>
            <a:ext cx="8531352" cy="760013"/>
          </a:xfrm>
        </p:spPr>
        <p:txBody>
          <a:bodyPr>
            <a:normAutofit/>
          </a:bodyPr>
          <a:lstStyle/>
          <a:p>
            <a:r>
              <a:rPr lang="en-US" err="1"/>
              <a:t>LeanGov</a:t>
            </a:r>
            <a:r>
              <a:rPr lang="en-US"/>
              <a:t>™ </a:t>
            </a:r>
            <a:r>
              <a:rPr lang="en-US">
                <a:latin typeface="Arial" panose="020B0604020202020204" pitchFamily="34" charset="0"/>
                <a:cs typeface="Arial" panose="020B0604020202020204" pitchFamily="34" charset="0"/>
              </a:rPr>
              <a:t>‒ </a:t>
            </a:r>
            <a:r>
              <a:rPr lang="en-US"/>
              <a:t>The Unisys Way</a:t>
            </a:r>
            <a:br>
              <a:rPr lang="en-US"/>
            </a:br>
            <a:endParaRPr lang="en-US"/>
          </a:p>
        </p:txBody>
      </p:sp>
      <p:sp>
        <p:nvSpPr>
          <p:cNvPr id="27" name="Oval 26"/>
          <p:cNvSpPr/>
          <p:nvPr/>
        </p:nvSpPr>
        <p:spPr>
          <a:xfrm>
            <a:off x="6382502" y="1888712"/>
            <a:ext cx="1385812" cy="13076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7" name="Group 6"/>
          <p:cNvGrpSpPr/>
          <p:nvPr/>
        </p:nvGrpSpPr>
        <p:grpSpPr>
          <a:xfrm>
            <a:off x="3281382" y="3490094"/>
            <a:ext cx="481749" cy="311476"/>
            <a:chOff x="-828300" y="9490094"/>
            <a:chExt cx="492421" cy="298344"/>
          </a:xfrm>
          <a:solidFill>
            <a:schemeClr val="bg1"/>
          </a:solidFill>
        </p:grpSpPr>
        <p:sp>
          <p:nvSpPr>
            <p:cNvPr id="8" name="Freeform 89"/>
            <p:cNvSpPr>
              <a:spLocks/>
            </p:cNvSpPr>
            <p:nvPr/>
          </p:nvSpPr>
          <p:spPr bwMode="auto">
            <a:xfrm>
              <a:off x="-828300" y="9490094"/>
              <a:ext cx="67502" cy="224175"/>
            </a:xfrm>
            <a:custGeom>
              <a:avLst/>
              <a:gdLst>
                <a:gd name="T0" fmla="*/ 2 w 81"/>
                <a:gd name="T1" fmla="*/ 0 h 269"/>
                <a:gd name="T2" fmla="*/ 81 w 81"/>
                <a:gd name="T3" fmla="*/ 0 h 269"/>
                <a:gd name="T4" fmla="*/ 81 w 81"/>
                <a:gd name="T5" fmla="*/ 269 h 269"/>
                <a:gd name="T6" fmla="*/ 0 w 81"/>
                <a:gd name="T7" fmla="*/ 269 h 269"/>
              </a:gdLst>
              <a:ahLst/>
              <a:cxnLst>
                <a:cxn ang="0">
                  <a:pos x="T0" y="T1"/>
                </a:cxn>
                <a:cxn ang="0">
                  <a:pos x="T2" y="T3"/>
                </a:cxn>
                <a:cxn ang="0">
                  <a:pos x="T4" y="T5"/>
                </a:cxn>
                <a:cxn ang="0">
                  <a:pos x="T6" y="T7"/>
                </a:cxn>
              </a:cxnLst>
              <a:rect l="0" t="0" r="r" b="b"/>
              <a:pathLst>
                <a:path w="81" h="269">
                  <a:moveTo>
                    <a:pt x="2" y="0"/>
                  </a:moveTo>
                  <a:lnTo>
                    <a:pt x="81" y="0"/>
                  </a:lnTo>
                  <a:lnTo>
                    <a:pt x="81" y="269"/>
                  </a:lnTo>
                  <a:lnTo>
                    <a:pt x="0" y="269"/>
                  </a:ln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 name="Freeform 91"/>
            <p:cNvSpPr>
              <a:spLocks/>
            </p:cNvSpPr>
            <p:nvPr/>
          </p:nvSpPr>
          <p:spPr bwMode="auto">
            <a:xfrm>
              <a:off x="-409952" y="9511758"/>
              <a:ext cx="70003" cy="222508"/>
            </a:xfrm>
            <a:custGeom>
              <a:avLst/>
              <a:gdLst>
                <a:gd name="T0" fmla="*/ 79 w 84"/>
                <a:gd name="T1" fmla="*/ 0 h 267"/>
                <a:gd name="T2" fmla="*/ 0 w 84"/>
                <a:gd name="T3" fmla="*/ 0 h 267"/>
                <a:gd name="T4" fmla="*/ 0 w 84"/>
                <a:gd name="T5" fmla="*/ 267 h 267"/>
                <a:gd name="T6" fmla="*/ 84 w 84"/>
                <a:gd name="T7" fmla="*/ 267 h 267"/>
              </a:gdLst>
              <a:ahLst/>
              <a:cxnLst>
                <a:cxn ang="0">
                  <a:pos x="T0" y="T1"/>
                </a:cxn>
                <a:cxn ang="0">
                  <a:pos x="T2" y="T3"/>
                </a:cxn>
                <a:cxn ang="0">
                  <a:pos x="T4" y="T5"/>
                </a:cxn>
                <a:cxn ang="0">
                  <a:pos x="T6" y="T7"/>
                </a:cxn>
              </a:cxnLst>
              <a:rect l="0" t="0" r="r" b="b"/>
              <a:pathLst>
                <a:path w="84" h="267">
                  <a:moveTo>
                    <a:pt x="79" y="0"/>
                  </a:moveTo>
                  <a:lnTo>
                    <a:pt x="0" y="0"/>
                  </a:lnTo>
                  <a:lnTo>
                    <a:pt x="0" y="267"/>
                  </a:lnTo>
                  <a:lnTo>
                    <a:pt x="84" y="267"/>
                  </a:ln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 name="Line 93"/>
            <p:cNvSpPr>
              <a:spLocks noChangeShapeType="1"/>
            </p:cNvSpPr>
            <p:nvPr/>
          </p:nvSpPr>
          <p:spPr bwMode="auto">
            <a:xfrm>
              <a:off x="-756631" y="9520095"/>
              <a:ext cx="97504" cy="0"/>
            </a:xfrm>
            <a:prstGeom prst="line">
              <a:avLst/>
            </a:pr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 name="Freeform 94"/>
            <p:cNvSpPr>
              <a:spLocks/>
            </p:cNvSpPr>
            <p:nvPr/>
          </p:nvSpPr>
          <p:spPr bwMode="auto">
            <a:xfrm>
              <a:off x="-760798" y="9688427"/>
              <a:ext cx="113337" cy="95837"/>
            </a:xfrm>
            <a:custGeom>
              <a:avLst/>
              <a:gdLst>
                <a:gd name="T0" fmla="*/ 0 w 57"/>
                <a:gd name="T1" fmla="*/ 0 h 48"/>
                <a:gd name="T2" fmla="*/ 18 w 57"/>
                <a:gd name="T3" fmla="*/ 0 h 48"/>
                <a:gd name="T4" fmla="*/ 41 w 57"/>
                <a:gd name="T5" fmla="*/ 40 h 48"/>
                <a:gd name="T6" fmla="*/ 57 w 57"/>
                <a:gd name="T7" fmla="*/ 48 h 48"/>
              </a:gdLst>
              <a:ahLst/>
              <a:cxnLst>
                <a:cxn ang="0">
                  <a:pos x="T0" y="T1"/>
                </a:cxn>
                <a:cxn ang="0">
                  <a:pos x="T2" y="T3"/>
                </a:cxn>
                <a:cxn ang="0">
                  <a:pos x="T4" y="T5"/>
                </a:cxn>
                <a:cxn ang="0">
                  <a:pos x="T6" y="T7"/>
                </a:cxn>
              </a:cxnLst>
              <a:rect l="0" t="0" r="r" b="b"/>
              <a:pathLst>
                <a:path w="57" h="48">
                  <a:moveTo>
                    <a:pt x="0" y="0"/>
                  </a:moveTo>
                  <a:cubicBezTo>
                    <a:pt x="18" y="0"/>
                    <a:pt x="18" y="0"/>
                    <a:pt x="18" y="0"/>
                  </a:cubicBezTo>
                  <a:cubicBezTo>
                    <a:pt x="41" y="40"/>
                    <a:pt x="41" y="40"/>
                    <a:pt x="41" y="40"/>
                  </a:cubicBezTo>
                  <a:cubicBezTo>
                    <a:pt x="41" y="40"/>
                    <a:pt x="44" y="48"/>
                    <a:pt x="57" y="48"/>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95"/>
            <p:cNvSpPr>
              <a:spLocks/>
            </p:cNvSpPr>
            <p:nvPr/>
          </p:nvSpPr>
          <p:spPr bwMode="auto">
            <a:xfrm>
              <a:off x="-637460" y="9736769"/>
              <a:ext cx="48335" cy="51669"/>
            </a:xfrm>
            <a:custGeom>
              <a:avLst/>
              <a:gdLst>
                <a:gd name="T0" fmla="*/ 0 w 24"/>
                <a:gd name="T1" fmla="*/ 0 h 26"/>
                <a:gd name="T2" fmla="*/ 9 w 24"/>
                <a:gd name="T3" fmla="*/ 17 h 26"/>
                <a:gd name="T4" fmla="*/ 24 w 24"/>
                <a:gd name="T5" fmla="*/ 21 h 26"/>
              </a:gdLst>
              <a:ahLst/>
              <a:cxnLst>
                <a:cxn ang="0">
                  <a:pos x="T0" y="T1"/>
                </a:cxn>
                <a:cxn ang="0">
                  <a:pos x="T2" y="T3"/>
                </a:cxn>
                <a:cxn ang="0">
                  <a:pos x="T4" y="T5"/>
                </a:cxn>
              </a:cxnLst>
              <a:rect l="0" t="0" r="r" b="b"/>
              <a:pathLst>
                <a:path w="24" h="26">
                  <a:moveTo>
                    <a:pt x="0" y="0"/>
                  </a:moveTo>
                  <a:cubicBezTo>
                    <a:pt x="9" y="17"/>
                    <a:pt x="9" y="17"/>
                    <a:pt x="9" y="17"/>
                  </a:cubicBezTo>
                  <a:cubicBezTo>
                    <a:pt x="9" y="17"/>
                    <a:pt x="15" y="26"/>
                    <a:pt x="24" y="21"/>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 name="Line 96"/>
            <p:cNvSpPr>
              <a:spLocks noChangeShapeType="1"/>
            </p:cNvSpPr>
            <p:nvPr/>
          </p:nvSpPr>
          <p:spPr bwMode="auto">
            <a:xfrm flipH="1" flipV="1">
              <a:off x="-639126" y="9677244"/>
              <a:ext cx="4167" cy="8334"/>
            </a:xfrm>
            <a:prstGeom prst="line">
              <a:avLst/>
            </a:prstGeom>
            <a:grpFill/>
            <a:ln w="25400" cap="rnd">
              <a:solidFill>
                <a:schemeClr val="accent1">
                  <a:lumMod val="60000"/>
                  <a:lumOff val="4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97"/>
            <p:cNvSpPr>
              <a:spLocks/>
            </p:cNvSpPr>
            <p:nvPr/>
          </p:nvSpPr>
          <p:spPr bwMode="auto">
            <a:xfrm>
              <a:off x="-593291" y="9702602"/>
              <a:ext cx="63336" cy="74169"/>
            </a:xfrm>
            <a:custGeom>
              <a:avLst/>
              <a:gdLst>
                <a:gd name="T0" fmla="*/ 0 w 32"/>
                <a:gd name="T1" fmla="*/ 0 h 37"/>
                <a:gd name="T2" fmla="*/ 18 w 32"/>
                <a:gd name="T3" fmla="*/ 28 h 37"/>
                <a:gd name="T4" fmla="*/ 32 w 32"/>
                <a:gd name="T5" fmla="*/ 32 h 37"/>
              </a:gdLst>
              <a:ahLst/>
              <a:cxnLst>
                <a:cxn ang="0">
                  <a:pos x="T0" y="T1"/>
                </a:cxn>
                <a:cxn ang="0">
                  <a:pos x="T2" y="T3"/>
                </a:cxn>
                <a:cxn ang="0">
                  <a:pos x="T4" y="T5"/>
                </a:cxn>
              </a:cxnLst>
              <a:rect l="0" t="0" r="r" b="b"/>
              <a:pathLst>
                <a:path w="32" h="37">
                  <a:moveTo>
                    <a:pt x="0" y="0"/>
                  </a:moveTo>
                  <a:cubicBezTo>
                    <a:pt x="18" y="28"/>
                    <a:pt x="18" y="28"/>
                    <a:pt x="18" y="28"/>
                  </a:cubicBezTo>
                  <a:cubicBezTo>
                    <a:pt x="18" y="28"/>
                    <a:pt x="24" y="37"/>
                    <a:pt x="32" y="32"/>
                  </a:cubicBezTo>
                </a:path>
              </a:pathLst>
            </a:custGeom>
            <a:grpFill/>
            <a:ln w="25400" cap="rnd">
              <a:solidFill>
                <a:schemeClr val="accent1">
                  <a:lumMod val="60000"/>
                  <a:lumOff val="4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Line 98"/>
            <p:cNvSpPr>
              <a:spLocks noChangeShapeType="1"/>
            </p:cNvSpPr>
            <p:nvPr/>
          </p:nvSpPr>
          <p:spPr bwMode="auto">
            <a:xfrm flipH="1" flipV="1">
              <a:off x="-593291" y="9643077"/>
              <a:ext cx="4167" cy="8334"/>
            </a:xfrm>
            <a:prstGeom prst="line">
              <a:avLst/>
            </a:prstGeom>
            <a:grpFill/>
            <a:ln w="25400" cap="rnd">
              <a:solidFill>
                <a:schemeClr val="accent1">
                  <a:lumMod val="60000"/>
                  <a:lumOff val="4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99"/>
            <p:cNvSpPr>
              <a:spLocks/>
            </p:cNvSpPr>
            <p:nvPr/>
          </p:nvSpPr>
          <p:spPr bwMode="auto">
            <a:xfrm>
              <a:off x="-539956" y="9688433"/>
              <a:ext cx="64169" cy="74169"/>
            </a:xfrm>
            <a:custGeom>
              <a:avLst/>
              <a:gdLst>
                <a:gd name="T0" fmla="*/ 0 w 32"/>
                <a:gd name="T1" fmla="*/ 0 h 37"/>
                <a:gd name="T2" fmla="*/ 17 w 32"/>
                <a:gd name="T3" fmla="*/ 28 h 37"/>
                <a:gd name="T4" fmla="*/ 32 w 32"/>
                <a:gd name="T5" fmla="*/ 32 h 37"/>
              </a:gdLst>
              <a:ahLst/>
              <a:cxnLst>
                <a:cxn ang="0">
                  <a:pos x="T0" y="T1"/>
                </a:cxn>
                <a:cxn ang="0">
                  <a:pos x="T2" y="T3"/>
                </a:cxn>
                <a:cxn ang="0">
                  <a:pos x="T4" y="T5"/>
                </a:cxn>
              </a:cxnLst>
              <a:rect l="0" t="0" r="r" b="b"/>
              <a:pathLst>
                <a:path w="32" h="37">
                  <a:moveTo>
                    <a:pt x="0" y="0"/>
                  </a:moveTo>
                  <a:cubicBezTo>
                    <a:pt x="17" y="28"/>
                    <a:pt x="17" y="28"/>
                    <a:pt x="17" y="28"/>
                  </a:cubicBezTo>
                  <a:cubicBezTo>
                    <a:pt x="17" y="28"/>
                    <a:pt x="24" y="37"/>
                    <a:pt x="32" y="32"/>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Line 100"/>
            <p:cNvSpPr>
              <a:spLocks noChangeShapeType="1"/>
            </p:cNvSpPr>
            <p:nvPr/>
          </p:nvSpPr>
          <p:spPr bwMode="auto">
            <a:xfrm flipH="1" flipV="1">
              <a:off x="-551623" y="9613075"/>
              <a:ext cx="11667" cy="18334"/>
            </a:xfrm>
            <a:prstGeom prst="line">
              <a:avLst/>
            </a:prstGeom>
            <a:grpFill/>
            <a:ln w="25400" cap="rnd">
              <a:solidFill>
                <a:schemeClr val="accent1">
                  <a:lumMod val="60000"/>
                  <a:lumOff val="4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 name="Freeform 101"/>
            <p:cNvSpPr>
              <a:spLocks/>
            </p:cNvSpPr>
            <p:nvPr/>
          </p:nvSpPr>
          <p:spPr bwMode="auto">
            <a:xfrm>
              <a:off x="-677461" y="9501761"/>
              <a:ext cx="265843" cy="94170"/>
            </a:xfrm>
            <a:custGeom>
              <a:avLst/>
              <a:gdLst>
                <a:gd name="T0" fmla="*/ 133 w 133"/>
                <a:gd name="T1" fmla="*/ 19 h 47"/>
                <a:gd name="T2" fmla="*/ 89 w 133"/>
                <a:gd name="T3" fmla="*/ 0 h 47"/>
                <a:gd name="T4" fmla="*/ 66 w 133"/>
                <a:gd name="T5" fmla="*/ 0 h 47"/>
                <a:gd name="T6" fmla="*/ 49 w 133"/>
                <a:gd name="T7" fmla="*/ 0 h 47"/>
                <a:gd name="T8" fmla="*/ 32 w 133"/>
                <a:gd name="T9" fmla="*/ 8 h 47"/>
                <a:gd name="T10" fmla="*/ 19 w 133"/>
                <a:gd name="T11" fmla="*/ 23 h 47"/>
                <a:gd name="T12" fmla="*/ 0 w 133"/>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33" h="47">
                  <a:moveTo>
                    <a:pt x="133" y="19"/>
                  </a:moveTo>
                  <a:cubicBezTo>
                    <a:pt x="89" y="0"/>
                    <a:pt x="89" y="0"/>
                    <a:pt x="89" y="0"/>
                  </a:cubicBezTo>
                  <a:cubicBezTo>
                    <a:pt x="81" y="0"/>
                    <a:pt x="73" y="0"/>
                    <a:pt x="66" y="0"/>
                  </a:cubicBezTo>
                  <a:cubicBezTo>
                    <a:pt x="60" y="0"/>
                    <a:pt x="55" y="0"/>
                    <a:pt x="49" y="0"/>
                  </a:cubicBezTo>
                  <a:cubicBezTo>
                    <a:pt x="42" y="0"/>
                    <a:pt x="36" y="3"/>
                    <a:pt x="32" y="8"/>
                  </a:cubicBezTo>
                  <a:cubicBezTo>
                    <a:pt x="27" y="13"/>
                    <a:pt x="23" y="18"/>
                    <a:pt x="19" y="23"/>
                  </a:cubicBezTo>
                  <a:cubicBezTo>
                    <a:pt x="12" y="30"/>
                    <a:pt x="6" y="39"/>
                    <a:pt x="0" y="47"/>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u="sng"/>
            </a:p>
          </p:txBody>
        </p:sp>
        <p:sp>
          <p:nvSpPr>
            <p:cNvPr id="19" name="Freeform 102"/>
            <p:cNvSpPr>
              <a:spLocks/>
            </p:cNvSpPr>
            <p:nvPr/>
          </p:nvSpPr>
          <p:spPr bwMode="auto">
            <a:xfrm>
              <a:off x="-683295" y="9570096"/>
              <a:ext cx="269176" cy="146672"/>
            </a:xfrm>
            <a:custGeom>
              <a:avLst/>
              <a:gdLst>
                <a:gd name="T0" fmla="*/ 135 w 135"/>
                <a:gd name="T1" fmla="*/ 73 h 73"/>
                <a:gd name="T2" fmla="*/ 110 w 135"/>
                <a:gd name="T3" fmla="*/ 73 h 73"/>
                <a:gd name="T4" fmla="*/ 73 w 135"/>
                <a:gd name="T5" fmla="*/ 2 h 73"/>
                <a:gd name="T6" fmla="*/ 52 w 135"/>
                <a:gd name="T7" fmla="*/ 0 h 73"/>
                <a:gd name="T8" fmla="*/ 41 w 135"/>
                <a:gd name="T9" fmla="*/ 10 h 73"/>
                <a:gd name="T10" fmla="*/ 32 w 135"/>
                <a:gd name="T11" fmla="*/ 19 h 73"/>
                <a:gd name="T12" fmla="*/ 23 w 135"/>
                <a:gd name="T13" fmla="*/ 26 h 73"/>
                <a:gd name="T14" fmla="*/ 14 w 135"/>
                <a:gd name="T15" fmla="*/ 27 h 73"/>
                <a:gd name="T16" fmla="*/ 0 w 135"/>
                <a:gd name="T1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73">
                  <a:moveTo>
                    <a:pt x="135" y="73"/>
                  </a:moveTo>
                  <a:cubicBezTo>
                    <a:pt x="110" y="73"/>
                    <a:pt x="110" y="73"/>
                    <a:pt x="110" y="73"/>
                  </a:cubicBezTo>
                  <a:cubicBezTo>
                    <a:pt x="73" y="2"/>
                    <a:pt x="73" y="2"/>
                    <a:pt x="73" y="2"/>
                  </a:cubicBezTo>
                  <a:cubicBezTo>
                    <a:pt x="52" y="0"/>
                    <a:pt x="52" y="0"/>
                    <a:pt x="52" y="0"/>
                  </a:cubicBezTo>
                  <a:cubicBezTo>
                    <a:pt x="48" y="3"/>
                    <a:pt x="44" y="7"/>
                    <a:pt x="41" y="10"/>
                  </a:cubicBezTo>
                  <a:cubicBezTo>
                    <a:pt x="38" y="13"/>
                    <a:pt x="35" y="16"/>
                    <a:pt x="32" y="19"/>
                  </a:cubicBezTo>
                  <a:cubicBezTo>
                    <a:pt x="29" y="21"/>
                    <a:pt x="26" y="25"/>
                    <a:pt x="23" y="26"/>
                  </a:cubicBezTo>
                  <a:cubicBezTo>
                    <a:pt x="18" y="28"/>
                    <a:pt x="18" y="28"/>
                    <a:pt x="14" y="27"/>
                  </a:cubicBezTo>
                  <a:cubicBezTo>
                    <a:pt x="10" y="25"/>
                    <a:pt x="8" y="24"/>
                    <a:pt x="0" y="17"/>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 name="Freeform 103"/>
            <p:cNvSpPr>
              <a:spLocks/>
            </p:cNvSpPr>
            <p:nvPr/>
          </p:nvSpPr>
          <p:spPr bwMode="auto">
            <a:xfrm>
              <a:off x="-477454" y="9661410"/>
              <a:ext cx="17501" cy="35835"/>
            </a:xfrm>
            <a:custGeom>
              <a:avLst/>
              <a:gdLst>
                <a:gd name="T0" fmla="*/ 0 w 9"/>
                <a:gd name="T1" fmla="*/ 18 h 18"/>
                <a:gd name="T2" fmla="*/ 9 w 9"/>
                <a:gd name="T3" fmla="*/ 0 h 18"/>
              </a:gdLst>
              <a:ahLst/>
              <a:cxnLst>
                <a:cxn ang="0">
                  <a:pos x="T0" y="T1"/>
                </a:cxn>
                <a:cxn ang="0">
                  <a:pos x="T2" y="T3"/>
                </a:cxn>
              </a:cxnLst>
              <a:rect l="0" t="0" r="r" b="b"/>
              <a:pathLst>
                <a:path w="9" h="18">
                  <a:moveTo>
                    <a:pt x="0" y="18"/>
                  </a:moveTo>
                  <a:cubicBezTo>
                    <a:pt x="0" y="18"/>
                    <a:pt x="9" y="9"/>
                    <a:pt x="9" y="0"/>
                  </a:cubicBezTo>
                </a:path>
              </a:pathLst>
            </a:custGeom>
            <a:grpFill/>
            <a:ln w="25400" cap="rnd">
              <a:solidFill>
                <a:srgbClr val="7DBEE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 name="Oval 20"/>
            <p:cNvSpPr>
              <a:spLocks noChangeAspect="1"/>
            </p:cNvSpPr>
            <p:nvPr/>
          </p:nvSpPr>
          <p:spPr>
            <a:xfrm>
              <a:off x="-828289" y="9639526"/>
              <a:ext cx="36576" cy="36576"/>
            </a:xfrm>
            <a:prstGeom prst="ellipse">
              <a:avLst/>
            </a:prstGeom>
            <a:grpFill/>
            <a:ln>
              <a:solidFill>
                <a:srgbClr val="7DB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72455" y="9665054"/>
              <a:ext cx="36576" cy="36576"/>
            </a:xfrm>
            <a:prstGeom prst="ellipse">
              <a:avLst/>
            </a:prstGeom>
            <a:grpFill/>
            <a:ln>
              <a:solidFill>
                <a:srgbClr val="7DB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172AEBD4-E4D7-164A-9DFC-1C9645F5EF1D}"/>
              </a:ext>
            </a:extLst>
          </p:cNvPr>
          <p:cNvPicPr>
            <a:picLocks noChangeAspect="1"/>
          </p:cNvPicPr>
          <p:nvPr/>
        </p:nvPicPr>
        <p:blipFill>
          <a:blip r:embed="rId3"/>
          <a:stretch>
            <a:fillRect/>
          </a:stretch>
        </p:blipFill>
        <p:spPr>
          <a:xfrm>
            <a:off x="3158960" y="2555105"/>
            <a:ext cx="628372" cy="574948"/>
          </a:xfrm>
          <a:prstGeom prst="rect">
            <a:avLst/>
          </a:prstGeom>
        </p:spPr>
      </p:pic>
      <p:pic>
        <p:nvPicPr>
          <p:cNvPr id="24" name="Picture 23">
            <a:extLst>
              <a:ext uri="{FF2B5EF4-FFF2-40B4-BE49-F238E27FC236}">
                <a16:creationId xmlns:a16="http://schemas.microsoft.com/office/drawing/2014/main" id="{B6DF50A7-37FC-684F-A15D-346BB5546E70}"/>
              </a:ext>
            </a:extLst>
          </p:cNvPr>
          <p:cNvPicPr>
            <a:picLocks noChangeAspect="1"/>
          </p:cNvPicPr>
          <p:nvPr/>
        </p:nvPicPr>
        <p:blipFill>
          <a:blip r:embed="rId4"/>
          <a:stretch>
            <a:fillRect/>
          </a:stretch>
        </p:blipFill>
        <p:spPr>
          <a:xfrm>
            <a:off x="3193925" y="1679498"/>
            <a:ext cx="614229" cy="650505"/>
          </a:xfrm>
          <a:prstGeom prst="rect">
            <a:avLst/>
          </a:prstGeom>
        </p:spPr>
      </p:pic>
      <p:sp>
        <p:nvSpPr>
          <p:cNvPr id="25" name="Oval 24"/>
          <p:cNvSpPr/>
          <p:nvPr/>
        </p:nvSpPr>
        <p:spPr>
          <a:xfrm>
            <a:off x="5870369" y="1706521"/>
            <a:ext cx="2197181" cy="2168457"/>
          </a:xfrm>
          <a:prstGeom prst="ellipse">
            <a:avLst/>
          </a:prstGeom>
          <a:solidFill>
            <a:schemeClr val="bg1"/>
          </a:solidFill>
          <a:ln w="57150">
            <a:gradFill>
              <a:gsLst>
                <a:gs pos="12000">
                  <a:srgbClr val="C00000"/>
                </a:gs>
                <a:gs pos="78000">
                  <a:srgbClr val="124B9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78561E4-C505-3642-AD25-A408DC28CE6B}"/>
              </a:ext>
            </a:extLst>
          </p:cNvPr>
          <p:cNvSpPr txBox="1"/>
          <p:nvPr/>
        </p:nvSpPr>
        <p:spPr>
          <a:xfrm>
            <a:off x="398457" y="2652197"/>
            <a:ext cx="2226224" cy="369332"/>
          </a:xfrm>
          <a:prstGeom prst="rect">
            <a:avLst/>
          </a:prstGeom>
          <a:noFill/>
        </p:spPr>
        <p:txBody>
          <a:bodyPr wrap="square" rtlCol="0">
            <a:spAutoFit/>
          </a:bodyPr>
          <a:lstStyle/>
          <a:p>
            <a:r>
              <a:rPr lang="en-US" b="1" spc="-27">
                <a:solidFill>
                  <a:srgbClr val="EE7307"/>
                </a:solidFill>
                <a:latin typeface="Arial" panose="020B0604020202020204" pitchFamily="34" charset="0"/>
                <a:cs typeface="Arial" panose="020B0604020202020204" pitchFamily="34" charset="0"/>
              </a:rPr>
              <a:t>PROCESS</a:t>
            </a:r>
          </a:p>
        </p:txBody>
      </p:sp>
      <p:sp>
        <p:nvSpPr>
          <p:cNvPr id="29" name="TextBox 28">
            <a:extLst>
              <a:ext uri="{FF2B5EF4-FFF2-40B4-BE49-F238E27FC236}">
                <a16:creationId xmlns:a16="http://schemas.microsoft.com/office/drawing/2014/main" id="{FDA540BE-F7F8-3442-8F4F-B92BD1CF1F44}"/>
              </a:ext>
            </a:extLst>
          </p:cNvPr>
          <p:cNvSpPr txBox="1"/>
          <p:nvPr/>
        </p:nvSpPr>
        <p:spPr>
          <a:xfrm>
            <a:off x="636229" y="1916414"/>
            <a:ext cx="2226224" cy="400110"/>
          </a:xfrm>
          <a:prstGeom prst="rect">
            <a:avLst/>
          </a:prstGeom>
          <a:noFill/>
        </p:spPr>
        <p:txBody>
          <a:bodyPr wrap="square" rtlCol="0">
            <a:spAutoFit/>
          </a:bodyPr>
          <a:lstStyle/>
          <a:p>
            <a:pPr algn="ctr"/>
            <a:r>
              <a:rPr lang="en-US" sz="2000" b="1" spc="-27">
                <a:solidFill>
                  <a:srgbClr val="8F4199"/>
                </a:solidFill>
                <a:latin typeface="Arial" panose="020B0604020202020204" pitchFamily="34" charset="0"/>
                <a:cs typeface="Arial" panose="020B0604020202020204" pitchFamily="34" charset="0"/>
              </a:rPr>
              <a:t>    </a:t>
            </a:r>
            <a:r>
              <a:rPr lang="en-US" b="1" spc="-27">
                <a:solidFill>
                  <a:srgbClr val="8F4199"/>
                </a:solidFill>
                <a:latin typeface="Arial" panose="020B0604020202020204" pitchFamily="34" charset="0"/>
                <a:cs typeface="Arial" panose="020B0604020202020204" pitchFamily="34" charset="0"/>
              </a:rPr>
              <a:t>PEOPLE</a:t>
            </a:r>
          </a:p>
        </p:txBody>
      </p:sp>
      <p:sp>
        <p:nvSpPr>
          <p:cNvPr id="30" name="TextBox 29">
            <a:extLst>
              <a:ext uri="{FF2B5EF4-FFF2-40B4-BE49-F238E27FC236}">
                <a16:creationId xmlns:a16="http://schemas.microsoft.com/office/drawing/2014/main" id="{4AC70745-3F74-BC46-9007-5E1D51A32684}"/>
              </a:ext>
            </a:extLst>
          </p:cNvPr>
          <p:cNvSpPr txBox="1"/>
          <p:nvPr/>
        </p:nvSpPr>
        <p:spPr>
          <a:xfrm>
            <a:off x="230031" y="3384243"/>
            <a:ext cx="2740014" cy="369332"/>
          </a:xfrm>
          <a:prstGeom prst="rect">
            <a:avLst/>
          </a:prstGeom>
          <a:noFill/>
        </p:spPr>
        <p:txBody>
          <a:bodyPr wrap="square" rtlCol="0">
            <a:spAutoFit/>
          </a:bodyPr>
          <a:lstStyle/>
          <a:p>
            <a:pPr algn="ctr"/>
            <a:r>
              <a:rPr lang="en-US" b="1" spc="-27">
                <a:solidFill>
                  <a:srgbClr val="5FA643"/>
                </a:solidFill>
                <a:latin typeface="Arial" panose="020B0604020202020204" pitchFamily="34" charset="0"/>
                <a:cs typeface="Arial" panose="020B0604020202020204" pitchFamily="34" charset="0"/>
              </a:rPr>
              <a:t>TECHNOLOGY</a:t>
            </a:r>
          </a:p>
        </p:txBody>
      </p:sp>
      <p:sp>
        <p:nvSpPr>
          <p:cNvPr id="31" name="TextBox 30">
            <a:extLst>
              <a:ext uri="{FF2B5EF4-FFF2-40B4-BE49-F238E27FC236}">
                <a16:creationId xmlns:a16="http://schemas.microsoft.com/office/drawing/2014/main" id="{A625DC78-A9DC-3B41-A161-2033EBCB8D80}"/>
              </a:ext>
            </a:extLst>
          </p:cNvPr>
          <p:cNvSpPr txBox="1"/>
          <p:nvPr/>
        </p:nvSpPr>
        <p:spPr>
          <a:xfrm>
            <a:off x="-794707" y="3783857"/>
            <a:ext cx="2717162" cy="271677"/>
          </a:xfrm>
          <a:prstGeom prst="rect">
            <a:avLst/>
          </a:prstGeom>
          <a:noFill/>
        </p:spPr>
        <p:txBody>
          <a:bodyPr wrap="square" rtlCol="0">
            <a:spAutoFit/>
          </a:bodyPr>
          <a:lstStyle/>
          <a:p>
            <a:pPr marL="285750" indent="-169863">
              <a:lnSpc>
                <a:spcPts val="1466"/>
              </a:lnSpc>
              <a:buFont typeface="Wingdings" panose="05000000000000000000" pitchFamily="2" charset="2"/>
              <a:buChar char="ü"/>
            </a:pPr>
            <a:endParaRPr lang="en-US" sz="1200" spc="-27">
              <a:solidFill>
                <a:srgbClr val="616161"/>
              </a:solidFill>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ACE1AACD-EE5B-1D42-AC8A-0883D7E60666}"/>
              </a:ext>
            </a:extLst>
          </p:cNvPr>
          <p:cNvPicPr>
            <a:picLocks noChangeAspect="1"/>
          </p:cNvPicPr>
          <p:nvPr/>
        </p:nvPicPr>
        <p:blipFill>
          <a:blip r:embed="rId5"/>
          <a:stretch>
            <a:fillRect/>
          </a:stretch>
        </p:blipFill>
        <p:spPr>
          <a:xfrm>
            <a:off x="1345642" y="2396252"/>
            <a:ext cx="1040388" cy="895174"/>
          </a:xfrm>
          <a:prstGeom prst="rect">
            <a:avLst/>
          </a:prstGeom>
        </p:spPr>
      </p:pic>
      <p:pic>
        <p:nvPicPr>
          <p:cNvPr id="33" name="Picture 32">
            <a:extLst>
              <a:ext uri="{FF2B5EF4-FFF2-40B4-BE49-F238E27FC236}">
                <a16:creationId xmlns:a16="http://schemas.microsoft.com/office/drawing/2014/main" id="{A08DA998-D7A4-3542-8C69-A76D064B66C7}"/>
              </a:ext>
            </a:extLst>
          </p:cNvPr>
          <p:cNvPicPr>
            <a:picLocks noChangeAspect="1"/>
          </p:cNvPicPr>
          <p:nvPr/>
        </p:nvPicPr>
        <p:blipFill>
          <a:blip r:embed="rId6"/>
          <a:stretch>
            <a:fillRect/>
          </a:stretch>
        </p:blipFill>
        <p:spPr>
          <a:xfrm>
            <a:off x="2123023" y="2817660"/>
            <a:ext cx="1093623" cy="888670"/>
          </a:xfrm>
          <a:prstGeom prst="rect">
            <a:avLst/>
          </a:prstGeom>
        </p:spPr>
      </p:pic>
      <p:pic>
        <p:nvPicPr>
          <p:cNvPr id="34" name="Picture 33">
            <a:extLst>
              <a:ext uri="{FF2B5EF4-FFF2-40B4-BE49-F238E27FC236}">
                <a16:creationId xmlns:a16="http://schemas.microsoft.com/office/drawing/2014/main" id="{18732FC1-CC98-2348-8A1B-08C9094B31DB}"/>
              </a:ext>
            </a:extLst>
          </p:cNvPr>
          <p:cNvPicPr>
            <a:picLocks noChangeAspect="1"/>
          </p:cNvPicPr>
          <p:nvPr/>
        </p:nvPicPr>
        <p:blipFill>
          <a:blip r:embed="rId7"/>
          <a:stretch>
            <a:fillRect/>
          </a:stretch>
        </p:blipFill>
        <p:spPr>
          <a:xfrm>
            <a:off x="2144710" y="1975304"/>
            <a:ext cx="1058564" cy="907803"/>
          </a:xfrm>
          <a:prstGeom prst="rect">
            <a:avLst/>
          </a:prstGeom>
        </p:spPr>
      </p:pic>
      <p:sp>
        <p:nvSpPr>
          <p:cNvPr id="35" name="Rectangle 34"/>
          <p:cNvSpPr/>
          <p:nvPr/>
        </p:nvSpPr>
        <p:spPr>
          <a:xfrm>
            <a:off x="6156685" y="3085081"/>
            <a:ext cx="1775999" cy="307777"/>
          </a:xfrm>
          <a:prstGeom prst="rect">
            <a:avLst/>
          </a:prstGeom>
          <a:noFill/>
        </p:spPr>
        <p:txBody>
          <a:bodyPr wrap="none" lIns="91440" tIns="45720" rIns="91440" bIns="45720">
            <a:spAutoFit/>
          </a:bodyPr>
          <a:lstStyle/>
          <a:p>
            <a:pPr algn="ctr"/>
            <a:r>
              <a:rPr lang="en-US" sz="1400" b="1">
                <a:ln w="0"/>
                <a:solidFill>
                  <a:schemeClr val="bg2"/>
                </a:solidFill>
                <a:latin typeface="Arial Black" panose="020B0A04020102020204" pitchFamily="34" charset="0"/>
                <a:cs typeface="Arial" panose="020B0604020202020204" pitchFamily="34" charset="0"/>
              </a:rPr>
              <a:t>MISSION VALUE</a:t>
            </a:r>
          </a:p>
        </p:txBody>
      </p:sp>
      <p:grpSp>
        <p:nvGrpSpPr>
          <p:cNvPr id="36" name="Group 141"/>
          <p:cNvGrpSpPr>
            <a:grpSpLocks noChangeAspect="1"/>
          </p:cNvGrpSpPr>
          <p:nvPr/>
        </p:nvGrpSpPr>
        <p:grpSpPr bwMode="auto">
          <a:xfrm>
            <a:off x="2442329" y="2161679"/>
            <a:ext cx="445016" cy="455141"/>
            <a:chOff x="4950" y="1577"/>
            <a:chExt cx="534" cy="609"/>
          </a:xfrm>
          <a:noFill/>
        </p:grpSpPr>
        <p:sp>
          <p:nvSpPr>
            <p:cNvPr id="37" name="Oval 142"/>
            <p:cNvSpPr>
              <a:spLocks noChangeArrowheads="1"/>
            </p:cNvSpPr>
            <p:nvPr/>
          </p:nvSpPr>
          <p:spPr bwMode="auto">
            <a:xfrm>
              <a:off x="5151" y="1577"/>
              <a:ext cx="132" cy="131"/>
            </a:xfrm>
            <a:prstGeom prst="ellips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 name="Freeform 143"/>
            <p:cNvSpPr>
              <a:spLocks/>
            </p:cNvSpPr>
            <p:nvPr/>
          </p:nvSpPr>
          <p:spPr bwMode="auto">
            <a:xfrm>
              <a:off x="5111" y="1778"/>
              <a:ext cx="210" cy="408"/>
            </a:xfrm>
            <a:custGeom>
              <a:avLst/>
              <a:gdLst>
                <a:gd name="T0" fmla="*/ 66 w 88"/>
                <a:gd name="T1" fmla="*/ 171 h 171"/>
                <a:gd name="T2" fmla="*/ 66 w 88"/>
                <a:gd name="T3" fmla="*/ 101 h 171"/>
                <a:gd name="T4" fmla="*/ 68 w 88"/>
                <a:gd name="T5" fmla="*/ 101 h 171"/>
                <a:gd name="T6" fmla="*/ 88 w 88"/>
                <a:gd name="T7" fmla="*/ 80 h 171"/>
                <a:gd name="T8" fmla="*/ 88 w 88"/>
                <a:gd name="T9" fmla="*/ 20 h 171"/>
                <a:gd name="T10" fmla="*/ 68 w 88"/>
                <a:gd name="T11" fmla="*/ 0 h 171"/>
                <a:gd name="T12" fmla="*/ 20 w 88"/>
                <a:gd name="T13" fmla="*/ 0 h 171"/>
                <a:gd name="T14" fmla="*/ 0 w 88"/>
                <a:gd name="T15" fmla="*/ 20 h 171"/>
                <a:gd name="T16" fmla="*/ 0 w 88"/>
                <a:gd name="T17" fmla="*/ 80 h 171"/>
                <a:gd name="T18" fmla="*/ 20 w 88"/>
                <a:gd name="T19" fmla="*/ 101 h 171"/>
                <a:gd name="T20" fmla="*/ 23 w 88"/>
                <a:gd name="T21" fmla="*/ 101 h 171"/>
                <a:gd name="T22" fmla="*/ 23 w 88"/>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71">
                  <a:moveTo>
                    <a:pt x="66" y="171"/>
                  </a:moveTo>
                  <a:cubicBezTo>
                    <a:pt x="66" y="101"/>
                    <a:pt x="66" y="101"/>
                    <a:pt x="66" y="101"/>
                  </a:cubicBezTo>
                  <a:cubicBezTo>
                    <a:pt x="68" y="101"/>
                    <a:pt x="68" y="101"/>
                    <a:pt x="68" y="101"/>
                  </a:cubicBezTo>
                  <a:cubicBezTo>
                    <a:pt x="79" y="101"/>
                    <a:pt x="88" y="91"/>
                    <a:pt x="88" y="80"/>
                  </a:cubicBezTo>
                  <a:cubicBezTo>
                    <a:pt x="88" y="20"/>
                    <a:pt x="88" y="20"/>
                    <a:pt x="88" y="20"/>
                  </a:cubicBezTo>
                  <a:cubicBezTo>
                    <a:pt x="88" y="9"/>
                    <a:pt x="79" y="0"/>
                    <a:pt x="68" y="0"/>
                  </a:cubicBezTo>
                  <a:cubicBezTo>
                    <a:pt x="20" y="0"/>
                    <a:pt x="20" y="0"/>
                    <a:pt x="20" y="0"/>
                  </a:cubicBezTo>
                  <a:cubicBezTo>
                    <a:pt x="9" y="0"/>
                    <a:pt x="0" y="9"/>
                    <a:pt x="0" y="20"/>
                  </a:cubicBezTo>
                  <a:cubicBezTo>
                    <a:pt x="0" y="80"/>
                    <a:pt x="0" y="80"/>
                    <a:pt x="0" y="80"/>
                  </a:cubicBezTo>
                  <a:cubicBezTo>
                    <a:pt x="0" y="91"/>
                    <a:pt x="9" y="101"/>
                    <a:pt x="20" y="101"/>
                  </a:cubicBezTo>
                  <a:cubicBezTo>
                    <a:pt x="23" y="101"/>
                    <a:pt x="23" y="101"/>
                    <a:pt x="23" y="101"/>
                  </a:cubicBezTo>
                  <a:cubicBezTo>
                    <a:pt x="23" y="171"/>
                    <a:pt x="23" y="171"/>
                    <a:pt x="23" y="171"/>
                  </a:cubicBezTo>
                </a:path>
              </a:pathLst>
            </a:cu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 name="Freeform 144"/>
            <p:cNvSpPr>
              <a:spLocks/>
            </p:cNvSpPr>
            <p:nvPr/>
          </p:nvSpPr>
          <p:spPr bwMode="auto">
            <a:xfrm>
              <a:off x="5340" y="1646"/>
              <a:ext cx="132" cy="132"/>
            </a:xfrm>
            <a:custGeom>
              <a:avLst/>
              <a:gdLst>
                <a:gd name="T0" fmla="*/ 28 w 55"/>
                <a:gd name="T1" fmla="*/ 55 h 55"/>
                <a:gd name="T2" fmla="*/ 55 w 55"/>
                <a:gd name="T3" fmla="*/ 28 h 55"/>
                <a:gd name="T4" fmla="*/ 28 w 55"/>
                <a:gd name="T5" fmla="*/ 0 h 55"/>
                <a:gd name="T6" fmla="*/ 0 w 55"/>
                <a:gd name="T7" fmla="*/ 28 h 55"/>
                <a:gd name="T8" fmla="*/ 28 w 55"/>
                <a:gd name="T9" fmla="*/ 55 h 55"/>
              </a:gdLst>
              <a:ahLst/>
              <a:cxnLst>
                <a:cxn ang="0">
                  <a:pos x="T0" y="T1"/>
                </a:cxn>
                <a:cxn ang="0">
                  <a:pos x="T2" y="T3"/>
                </a:cxn>
                <a:cxn ang="0">
                  <a:pos x="T4" y="T5"/>
                </a:cxn>
                <a:cxn ang="0">
                  <a:pos x="T6" y="T7"/>
                </a:cxn>
                <a:cxn ang="0">
                  <a:pos x="T8" y="T9"/>
                </a:cxn>
              </a:cxnLst>
              <a:rect l="0" t="0" r="r" b="b"/>
              <a:pathLst>
                <a:path w="55" h="55">
                  <a:moveTo>
                    <a:pt x="28" y="55"/>
                  </a:moveTo>
                  <a:cubicBezTo>
                    <a:pt x="46" y="55"/>
                    <a:pt x="55" y="43"/>
                    <a:pt x="55" y="28"/>
                  </a:cubicBezTo>
                  <a:cubicBezTo>
                    <a:pt x="55" y="12"/>
                    <a:pt x="43" y="0"/>
                    <a:pt x="28" y="0"/>
                  </a:cubicBezTo>
                  <a:cubicBezTo>
                    <a:pt x="13" y="0"/>
                    <a:pt x="0" y="12"/>
                    <a:pt x="0" y="28"/>
                  </a:cubicBezTo>
                  <a:cubicBezTo>
                    <a:pt x="0" y="43"/>
                    <a:pt x="13" y="55"/>
                    <a:pt x="28" y="55"/>
                  </a:cubicBezTo>
                  <a:close/>
                </a:path>
              </a:pathLst>
            </a:cu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Freeform 145"/>
            <p:cNvSpPr>
              <a:spLocks/>
            </p:cNvSpPr>
            <p:nvPr/>
          </p:nvSpPr>
          <p:spPr bwMode="auto">
            <a:xfrm>
              <a:off x="5374" y="1847"/>
              <a:ext cx="110" cy="339"/>
            </a:xfrm>
            <a:custGeom>
              <a:avLst/>
              <a:gdLst>
                <a:gd name="T0" fmla="*/ 26 w 46"/>
                <a:gd name="T1" fmla="*/ 142 h 142"/>
                <a:gd name="T2" fmla="*/ 26 w 46"/>
                <a:gd name="T3" fmla="*/ 83 h 142"/>
                <a:gd name="T4" fmla="*/ 28 w 46"/>
                <a:gd name="T5" fmla="*/ 83 h 142"/>
                <a:gd name="T6" fmla="*/ 46 w 46"/>
                <a:gd name="T7" fmla="*/ 67 h 142"/>
                <a:gd name="T8" fmla="*/ 46 w 46"/>
                <a:gd name="T9" fmla="*/ 16 h 142"/>
                <a:gd name="T10" fmla="*/ 28 w 46"/>
                <a:gd name="T11" fmla="*/ 0 h 142"/>
                <a:gd name="T12" fmla="*/ 0 w 4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6" h="142">
                  <a:moveTo>
                    <a:pt x="26" y="142"/>
                  </a:moveTo>
                  <a:cubicBezTo>
                    <a:pt x="26" y="83"/>
                    <a:pt x="26" y="83"/>
                    <a:pt x="26" y="83"/>
                  </a:cubicBezTo>
                  <a:cubicBezTo>
                    <a:pt x="28" y="83"/>
                    <a:pt x="28" y="83"/>
                    <a:pt x="28" y="83"/>
                  </a:cubicBezTo>
                  <a:cubicBezTo>
                    <a:pt x="38" y="83"/>
                    <a:pt x="46" y="76"/>
                    <a:pt x="46" y="67"/>
                  </a:cubicBezTo>
                  <a:cubicBezTo>
                    <a:pt x="46" y="16"/>
                    <a:pt x="46" y="16"/>
                    <a:pt x="46" y="16"/>
                  </a:cubicBezTo>
                  <a:cubicBezTo>
                    <a:pt x="46" y="7"/>
                    <a:pt x="38" y="0"/>
                    <a:pt x="28" y="0"/>
                  </a:cubicBezTo>
                  <a:cubicBezTo>
                    <a:pt x="0" y="0"/>
                    <a:pt x="0" y="0"/>
                    <a:pt x="0" y="0"/>
                  </a:cubicBezTo>
                </a:path>
              </a:pathLst>
            </a:cu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Oval 146"/>
            <p:cNvSpPr>
              <a:spLocks noChangeArrowheads="1"/>
            </p:cNvSpPr>
            <p:nvPr/>
          </p:nvSpPr>
          <p:spPr bwMode="auto">
            <a:xfrm>
              <a:off x="4960" y="1646"/>
              <a:ext cx="131" cy="132"/>
            </a:xfrm>
            <a:prstGeom prst="ellipse">
              <a:avLst/>
            </a:pr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Freeform 147"/>
            <p:cNvSpPr>
              <a:spLocks/>
            </p:cNvSpPr>
            <p:nvPr/>
          </p:nvSpPr>
          <p:spPr bwMode="auto">
            <a:xfrm>
              <a:off x="4950" y="1847"/>
              <a:ext cx="108" cy="339"/>
            </a:xfrm>
            <a:custGeom>
              <a:avLst/>
              <a:gdLst>
                <a:gd name="T0" fmla="*/ 19 w 45"/>
                <a:gd name="T1" fmla="*/ 142 h 142"/>
                <a:gd name="T2" fmla="*/ 19 w 45"/>
                <a:gd name="T3" fmla="*/ 83 h 142"/>
                <a:gd name="T4" fmla="*/ 17 w 45"/>
                <a:gd name="T5" fmla="*/ 83 h 142"/>
                <a:gd name="T6" fmla="*/ 0 w 45"/>
                <a:gd name="T7" fmla="*/ 67 h 142"/>
                <a:gd name="T8" fmla="*/ 0 w 45"/>
                <a:gd name="T9" fmla="*/ 16 h 142"/>
                <a:gd name="T10" fmla="*/ 17 w 45"/>
                <a:gd name="T11" fmla="*/ 0 h 142"/>
                <a:gd name="T12" fmla="*/ 45 w 45"/>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5" h="142">
                  <a:moveTo>
                    <a:pt x="19" y="142"/>
                  </a:moveTo>
                  <a:cubicBezTo>
                    <a:pt x="19" y="83"/>
                    <a:pt x="19" y="83"/>
                    <a:pt x="19" y="83"/>
                  </a:cubicBezTo>
                  <a:cubicBezTo>
                    <a:pt x="17" y="83"/>
                    <a:pt x="17" y="83"/>
                    <a:pt x="17" y="83"/>
                  </a:cubicBezTo>
                  <a:cubicBezTo>
                    <a:pt x="7" y="83"/>
                    <a:pt x="0" y="76"/>
                    <a:pt x="0" y="67"/>
                  </a:cubicBezTo>
                  <a:cubicBezTo>
                    <a:pt x="0" y="16"/>
                    <a:pt x="0" y="16"/>
                    <a:pt x="0" y="16"/>
                  </a:cubicBezTo>
                  <a:cubicBezTo>
                    <a:pt x="0" y="7"/>
                    <a:pt x="7" y="0"/>
                    <a:pt x="17" y="0"/>
                  </a:cubicBezTo>
                  <a:cubicBezTo>
                    <a:pt x="45" y="0"/>
                    <a:pt x="45" y="0"/>
                    <a:pt x="45" y="0"/>
                  </a:cubicBezTo>
                </a:path>
              </a:pathLst>
            </a:custGeom>
            <a:grpFill/>
            <a:ln w="254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57"/>
          <p:cNvGrpSpPr>
            <a:grpSpLocks noChangeAspect="1"/>
          </p:cNvGrpSpPr>
          <p:nvPr/>
        </p:nvGrpSpPr>
        <p:grpSpPr bwMode="auto">
          <a:xfrm>
            <a:off x="1647198" y="2659685"/>
            <a:ext cx="517519" cy="429181"/>
            <a:chOff x="1113" y="1669"/>
            <a:chExt cx="621" cy="515"/>
          </a:xfrm>
        </p:grpSpPr>
        <p:sp>
          <p:nvSpPr>
            <p:cNvPr id="44" name="Freeform 58"/>
            <p:cNvSpPr>
              <a:spLocks/>
            </p:cNvSpPr>
            <p:nvPr/>
          </p:nvSpPr>
          <p:spPr bwMode="auto">
            <a:xfrm>
              <a:off x="1302" y="1860"/>
              <a:ext cx="432" cy="204"/>
            </a:xfrm>
            <a:custGeom>
              <a:avLst/>
              <a:gdLst>
                <a:gd name="T0" fmla="*/ 330 w 432"/>
                <a:gd name="T1" fmla="*/ 204 h 204"/>
                <a:gd name="T2" fmla="*/ 0 w 432"/>
                <a:gd name="T3" fmla="*/ 204 h 204"/>
                <a:gd name="T4" fmla="*/ 0 w 432"/>
                <a:gd name="T5" fmla="*/ 0 h 204"/>
                <a:gd name="T6" fmla="*/ 330 w 432"/>
                <a:gd name="T7" fmla="*/ 0 h 204"/>
                <a:gd name="T8" fmla="*/ 432 w 432"/>
                <a:gd name="T9" fmla="*/ 99 h 204"/>
                <a:gd name="T10" fmla="*/ 330 w 432"/>
                <a:gd name="T11" fmla="*/ 204 h 204"/>
              </a:gdLst>
              <a:ahLst/>
              <a:cxnLst>
                <a:cxn ang="0">
                  <a:pos x="T0" y="T1"/>
                </a:cxn>
                <a:cxn ang="0">
                  <a:pos x="T2" y="T3"/>
                </a:cxn>
                <a:cxn ang="0">
                  <a:pos x="T4" y="T5"/>
                </a:cxn>
                <a:cxn ang="0">
                  <a:pos x="T6" y="T7"/>
                </a:cxn>
                <a:cxn ang="0">
                  <a:pos x="T8" y="T9"/>
                </a:cxn>
                <a:cxn ang="0">
                  <a:pos x="T10" y="T11"/>
                </a:cxn>
              </a:cxnLst>
              <a:rect l="0" t="0" r="r" b="b"/>
              <a:pathLst>
                <a:path w="432" h="204">
                  <a:moveTo>
                    <a:pt x="330" y="204"/>
                  </a:moveTo>
                  <a:lnTo>
                    <a:pt x="0" y="204"/>
                  </a:lnTo>
                  <a:lnTo>
                    <a:pt x="0" y="0"/>
                  </a:lnTo>
                  <a:lnTo>
                    <a:pt x="330" y="0"/>
                  </a:lnTo>
                  <a:lnTo>
                    <a:pt x="432" y="99"/>
                  </a:lnTo>
                  <a:lnTo>
                    <a:pt x="330" y="204"/>
                  </a:ln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59"/>
            <p:cNvSpPr>
              <a:spLocks/>
            </p:cNvSpPr>
            <p:nvPr/>
          </p:nvSpPr>
          <p:spPr bwMode="auto">
            <a:xfrm>
              <a:off x="1113" y="1733"/>
              <a:ext cx="433" cy="206"/>
            </a:xfrm>
            <a:custGeom>
              <a:avLst/>
              <a:gdLst>
                <a:gd name="T0" fmla="*/ 433 w 433"/>
                <a:gd name="T1" fmla="*/ 89 h 206"/>
                <a:gd name="T2" fmla="*/ 433 w 433"/>
                <a:gd name="T3" fmla="*/ 0 h 206"/>
                <a:gd name="T4" fmla="*/ 101 w 433"/>
                <a:gd name="T5" fmla="*/ 0 h 206"/>
                <a:gd name="T6" fmla="*/ 0 w 433"/>
                <a:gd name="T7" fmla="*/ 106 h 206"/>
                <a:gd name="T8" fmla="*/ 101 w 433"/>
                <a:gd name="T9" fmla="*/ 206 h 206"/>
                <a:gd name="T10" fmla="*/ 151 w 433"/>
                <a:gd name="T11" fmla="*/ 206 h 206"/>
              </a:gdLst>
              <a:ahLst/>
              <a:cxnLst>
                <a:cxn ang="0">
                  <a:pos x="T0" y="T1"/>
                </a:cxn>
                <a:cxn ang="0">
                  <a:pos x="T2" y="T3"/>
                </a:cxn>
                <a:cxn ang="0">
                  <a:pos x="T4" y="T5"/>
                </a:cxn>
                <a:cxn ang="0">
                  <a:pos x="T6" y="T7"/>
                </a:cxn>
                <a:cxn ang="0">
                  <a:pos x="T8" y="T9"/>
                </a:cxn>
                <a:cxn ang="0">
                  <a:pos x="T10" y="T11"/>
                </a:cxn>
              </a:cxnLst>
              <a:rect l="0" t="0" r="r" b="b"/>
              <a:pathLst>
                <a:path w="433" h="206">
                  <a:moveTo>
                    <a:pt x="433" y="89"/>
                  </a:moveTo>
                  <a:lnTo>
                    <a:pt x="433" y="0"/>
                  </a:lnTo>
                  <a:lnTo>
                    <a:pt x="101" y="0"/>
                  </a:lnTo>
                  <a:lnTo>
                    <a:pt x="0" y="106"/>
                  </a:lnTo>
                  <a:lnTo>
                    <a:pt x="101" y="206"/>
                  </a:lnTo>
                  <a:lnTo>
                    <a:pt x="151" y="206"/>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0"/>
            <p:cNvSpPr>
              <a:spLocks/>
            </p:cNvSpPr>
            <p:nvPr/>
          </p:nvSpPr>
          <p:spPr bwMode="auto">
            <a:xfrm>
              <a:off x="1374" y="1669"/>
              <a:ext cx="59" cy="64"/>
            </a:xfrm>
            <a:custGeom>
              <a:avLst/>
              <a:gdLst>
                <a:gd name="T0" fmla="*/ 25 w 25"/>
                <a:gd name="T1" fmla="*/ 27 h 27"/>
                <a:gd name="T2" fmla="*/ 25 w 25"/>
                <a:gd name="T3" fmla="*/ 4 h 27"/>
                <a:gd name="T4" fmla="*/ 21 w 25"/>
                <a:gd name="T5" fmla="*/ 0 h 27"/>
                <a:gd name="T6" fmla="*/ 3 w 25"/>
                <a:gd name="T7" fmla="*/ 0 h 27"/>
                <a:gd name="T8" fmla="*/ 0 w 25"/>
                <a:gd name="T9" fmla="*/ 4 h 27"/>
                <a:gd name="T10" fmla="*/ 0 w 25"/>
                <a:gd name="T11" fmla="*/ 27 h 27"/>
                <a:gd name="T12" fmla="*/ 25 w 2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25" y="27"/>
                  </a:moveTo>
                  <a:cubicBezTo>
                    <a:pt x="25" y="4"/>
                    <a:pt x="25" y="4"/>
                    <a:pt x="25" y="4"/>
                  </a:cubicBezTo>
                  <a:cubicBezTo>
                    <a:pt x="25" y="2"/>
                    <a:pt x="23" y="0"/>
                    <a:pt x="21" y="0"/>
                  </a:cubicBezTo>
                  <a:cubicBezTo>
                    <a:pt x="3" y="0"/>
                    <a:pt x="3" y="0"/>
                    <a:pt x="3" y="0"/>
                  </a:cubicBezTo>
                  <a:cubicBezTo>
                    <a:pt x="1" y="0"/>
                    <a:pt x="0" y="2"/>
                    <a:pt x="0" y="4"/>
                  </a:cubicBezTo>
                  <a:cubicBezTo>
                    <a:pt x="0" y="27"/>
                    <a:pt x="0" y="27"/>
                    <a:pt x="0" y="27"/>
                  </a:cubicBezTo>
                  <a:lnTo>
                    <a:pt x="25" y="27"/>
                  </a:ln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61"/>
            <p:cNvSpPr>
              <a:spLocks noChangeArrowheads="1"/>
            </p:cNvSpPr>
            <p:nvPr/>
          </p:nvSpPr>
          <p:spPr bwMode="auto">
            <a:xfrm>
              <a:off x="1374" y="2066"/>
              <a:ext cx="59" cy="118"/>
            </a:xfrm>
            <a:prstGeom prst="rect">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2446740" y="3064604"/>
            <a:ext cx="451550" cy="435414"/>
            <a:chOff x="3016891" y="7289303"/>
            <a:chExt cx="478350" cy="475851"/>
          </a:xfrm>
        </p:grpSpPr>
        <p:sp>
          <p:nvSpPr>
            <p:cNvPr id="49" name="Freeform 51"/>
            <p:cNvSpPr>
              <a:spLocks/>
            </p:cNvSpPr>
            <p:nvPr/>
          </p:nvSpPr>
          <p:spPr bwMode="auto">
            <a:xfrm>
              <a:off x="3016891" y="7289303"/>
              <a:ext cx="478350" cy="475851"/>
            </a:xfrm>
            <a:custGeom>
              <a:avLst/>
              <a:gdLst>
                <a:gd name="T0" fmla="*/ 234 w 240"/>
                <a:gd name="T1" fmla="*/ 96 h 239"/>
                <a:gd name="T2" fmla="*/ 208 w 240"/>
                <a:gd name="T3" fmla="*/ 92 h 239"/>
                <a:gd name="T4" fmla="*/ 202 w 240"/>
                <a:gd name="T5" fmla="*/ 77 h 239"/>
                <a:gd name="T6" fmla="*/ 217 w 240"/>
                <a:gd name="T7" fmla="*/ 55 h 239"/>
                <a:gd name="T8" fmla="*/ 216 w 240"/>
                <a:gd name="T9" fmla="*/ 46 h 239"/>
                <a:gd name="T10" fmla="*/ 194 w 240"/>
                <a:gd name="T11" fmla="*/ 24 h 239"/>
                <a:gd name="T12" fmla="*/ 184 w 240"/>
                <a:gd name="T13" fmla="*/ 22 h 239"/>
                <a:gd name="T14" fmla="*/ 163 w 240"/>
                <a:gd name="T15" fmla="*/ 38 h 239"/>
                <a:gd name="T16" fmla="*/ 148 w 240"/>
                <a:gd name="T17" fmla="*/ 31 h 239"/>
                <a:gd name="T18" fmla="*/ 143 w 240"/>
                <a:gd name="T19" fmla="*/ 6 h 239"/>
                <a:gd name="T20" fmla="*/ 136 w 240"/>
                <a:gd name="T21" fmla="*/ 0 h 239"/>
                <a:gd name="T22" fmla="*/ 105 w 240"/>
                <a:gd name="T23" fmla="*/ 0 h 239"/>
                <a:gd name="T24" fmla="*/ 97 w 240"/>
                <a:gd name="T25" fmla="*/ 6 h 239"/>
                <a:gd name="T26" fmla="*/ 93 w 240"/>
                <a:gd name="T27" fmla="*/ 31 h 239"/>
                <a:gd name="T28" fmla="*/ 78 w 240"/>
                <a:gd name="T29" fmla="*/ 38 h 239"/>
                <a:gd name="T30" fmla="*/ 56 w 240"/>
                <a:gd name="T31" fmla="*/ 22 h 239"/>
                <a:gd name="T32" fmla="*/ 47 w 240"/>
                <a:gd name="T33" fmla="*/ 24 h 239"/>
                <a:gd name="T34" fmla="*/ 25 w 240"/>
                <a:gd name="T35" fmla="*/ 46 h 239"/>
                <a:gd name="T36" fmla="*/ 24 w 240"/>
                <a:gd name="T37" fmla="*/ 55 h 239"/>
                <a:gd name="T38" fmla="*/ 39 w 240"/>
                <a:gd name="T39" fmla="*/ 77 h 239"/>
                <a:gd name="T40" fmla="*/ 32 w 240"/>
                <a:gd name="T41" fmla="*/ 92 h 239"/>
                <a:gd name="T42" fmla="*/ 6 w 240"/>
                <a:gd name="T43" fmla="*/ 96 h 239"/>
                <a:gd name="T44" fmla="*/ 0 w 240"/>
                <a:gd name="T45" fmla="*/ 104 h 239"/>
                <a:gd name="T46" fmla="*/ 0 w 240"/>
                <a:gd name="T47" fmla="*/ 135 h 239"/>
                <a:gd name="T48" fmla="*/ 6 w 240"/>
                <a:gd name="T49" fmla="*/ 143 h 239"/>
                <a:gd name="T50" fmla="*/ 32 w 240"/>
                <a:gd name="T51" fmla="*/ 147 h 239"/>
                <a:gd name="T52" fmla="*/ 39 w 240"/>
                <a:gd name="T53" fmla="*/ 162 h 239"/>
                <a:gd name="T54" fmla="*/ 24 w 240"/>
                <a:gd name="T55" fmla="*/ 184 h 239"/>
                <a:gd name="T56" fmla="*/ 25 w 240"/>
                <a:gd name="T57" fmla="*/ 193 h 239"/>
                <a:gd name="T58" fmla="*/ 47 w 240"/>
                <a:gd name="T59" fmla="*/ 216 h 239"/>
                <a:gd name="T60" fmla="*/ 52 w 240"/>
                <a:gd name="T61" fmla="*/ 218 h 239"/>
                <a:gd name="T62" fmla="*/ 56 w 240"/>
                <a:gd name="T63" fmla="*/ 217 h 239"/>
                <a:gd name="T64" fmla="*/ 77 w 240"/>
                <a:gd name="T65" fmla="*/ 201 h 239"/>
                <a:gd name="T66" fmla="*/ 93 w 240"/>
                <a:gd name="T67" fmla="*/ 208 h 239"/>
                <a:gd name="T68" fmla="*/ 97 w 240"/>
                <a:gd name="T69" fmla="*/ 234 h 239"/>
                <a:gd name="T70" fmla="*/ 105 w 240"/>
                <a:gd name="T71" fmla="*/ 239 h 239"/>
                <a:gd name="T72" fmla="*/ 136 w 240"/>
                <a:gd name="T73" fmla="*/ 239 h 239"/>
                <a:gd name="T74" fmla="*/ 143 w 240"/>
                <a:gd name="T75" fmla="*/ 234 h 239"/>
                <a:gd name="T76" fmla="*/ 148 w 240"/>
                <a:gd name="T77" fmla="*/ 208 h 239"/>
                <a:gd name="T78" fmla="*/ 163 w 240"/>
                <a:gd name="T79" fmla="*/ 201 h 239"/>
                <a:gd name="T80" fmla="*/ 184 w 240"/>
                <a:gd name="T81" fmla="*/ 217 h 239"/>
                <a:gd name="T82" fmla="*/ 188 w 240"/>
                <a:gd name="T83" fmla="*/ 218 h 239"/>
                <a:gd name="T84" fmla="*/ 194 w 240"/>
                <a:gd name="T85" fmla="*/ 216 h 239"/>
                <a:gd name="T86" fmla="*/ 216 w 240"/>
                <a:gd name="T87" fmla="*/ 193 h 239"/>
                <a:gd name="T88" fmla="*/ 217 w 240"/>
                <a:gd name="T89" fmla="*/ 184 h 239"/>
                <a:gd name="T90" fmla="*/ 202 w 240"/>
                <a:gd name="T91" fmla="*/ 162 h 239"/>
                <a:gd name="T92" fmla="*/ 208 w 240"/>
                <a:gd name="T93" fmla="*/ 147 h 239"/>
                <a:gd name="T94" fmla="*/ 234 w 240"/>
                <a:gd name="T95" fmla="*/ 143 h 239"/>
                <a:gd name="T96" fmla="*/ 240 w 240"/>
                <a:gd name="T97" fmla="*/ 135 h 239"/>
                <a:gd name="T98" fmla="*/ 240 w 240"/>
                <a:gd name="T99" fmla="*/ 104 h 239"/>
                <a:gd name="T100" fmla="*/ 234 w 240"/>
                <a:gd name="T101" fmla="*/ 9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39">
                  <a:moveTo>
                    <a:pt x="234" y="96"/>
                  </a:moveTo>
                  <a:cubicBezTo>
                    <a:pt x="208" y="92"/>
                    <a:pt x="208" y="92"/>
                    <a:pt x="208" y="92"/>
                  </a:cubicBezTo>
                  <a:cubicBezTo>
                    <a:pt x="207" y="87"/>
                    <a:pt x="205" y="82"/>
                    <a:pt x="202" y="77"/>
                  </a:cubicBezTo>
                  <a:cubicBezTo>
                    <a:pt x="217" y="55"/>
                    <a:pt x="217" y="55"/>
                    <a:pt x="217" y="55"/>
                  </a:cubicBezTo>
                  <a:cubicBezTo>
                    <a:pt x="219" y="52"/>
                    <a:pt x="219" y="48"/>
                    <a:pt x="216" y="46"/>
                  </a:cubicBezTo>
                  <a:cubicBezTo>
                    <a:pt x="194" y="24"/>
                    <a:pt x="194" y="24"/>
                    <a:pt x="194" y="24"/>
                  </a:cubicBezTo>
                  <a:cubicBezTo>
                    <a:pt x="192" y="20"/>
                    <a:pt x="187" y="20"/>
                    <a:pt x="184" y="22"/>
                  </a:cubicBezTo>
                  <a:cubicBezTo>
                    <a:pt x="163" y="38"/>
                    <a:pt x="163" y="38"/>
                    <a:pt x="163" y="38"/>
                  </a:cubicBezTo>
                  <a:cubicBezTo>
                    <a:pt x="158" y="35"/>
                    <a:pt x="153" y="33"/>
                    <a:pt x="148" y="31"/>
                  </a:cubicBezTo>
                  <a:cubicBezTo>
                    <a:pt x="143" y="6"/>
                    <a:pt x="143" y="6"/>
                    <a:pt x="143" y="6"/>
                  </a:cubicBezTo>
                  <a:cubicBezTo>
                    <a:pt x="142" y="2"/>
                    <a:pt x="139" y="0"/>
                    <a:pt x="136" y="0"/>
                  </a:cubicBezTo>
                  <a:cubicBezTo>
                    <a:pt x="105" y="0"/>
                    <a:pt x="105" y="0"/>
                    <a:pt x="105" y="0"/>
                  </a:cubicBezTo>
                  <a:cubicBezTo>
                    <a:pt x="100" y="0"/>
                    <a:pt x="97" y="2"/>
                    <a:pt x="97" y="6"/>
                  </a:cubicBezTo>
                  <a:cubicBezTo>
                    <a:pt x="93" y="31"/>
                    <a:pt x="93" y="31"/>
                    <a:pt x="93" y="31"/>
                  </a:cubicBezTo>
                  <a:cubicBezTo>
                    <a:pt x="87" y="33"/>
                    <a:pt x="82" y="35"/>
                    <a:pt x="78" y="38"/>
                  </a:cubicBezTo>
                  <a:cubicBezTo>
                    <a:pt x="56" y="22"/>
                    <a:pt x="56" y="22"/>
                    <a:pt x="56" y="22"/>
                  </a:cubicBezTo>
                  <a:cubicBezTo>
                    <a:pt x="53" y="20"/>
                    <a:pt x="49" y="20"/>
                    <a:pt x="47" y="24"/>
                  </a:cubicBezTo>
                  <a:cubicBezTo>
                    <a:pt x="25" y="46"/>
                    <a:pt x="25" y="46"/>
                    <a:pt x="25" y="46"/>
                  </a:cubicBezTo>
                  <a:cubicBezTo>
                    <a:pt x="22" y="48"/>
                    <a:pt x="22" y="52"/>
                    <a:pt x="24" y="55"/>
                  </a:cubicBezTo>
                  <a:cubicBezTo>
                    <a:pt x="39" y="77"/>
                    <a:pt x="39" y="77"/>
                    <a:pt x="39" y="77"/>
                  </a:cubicBezTo>
                  <a:cubicBezTo>
                    <a:pt x="36" y="81"/>
                    <a:pt x="34" y="86"/>
                    <a:pt x="32" y="92"/>
                  </a:cubicBezTo>
                  <a:cubicBezTo>
                    <a:pt x="6" y="96"/>
                    <a:pt x="6" y="96"/>
                    <a:pt x="6" y="96"/>
                  </a:cubicBezTo>
                  <a:cubicBezTo>
                    <a:pt x="3" y="97"/>
                    <a:pt x="0" y="100"/>
                    <a:pt x="0" y="104"/>
                  </a:cubicBezTo>
                  <a:cubicBezTo>
                    <a:pt x="0" y="135"/>
                    <a:pt x="0" y="135"/>
                    <a:pt x="0" y="135"/>
                  </a:cubicBezTo>
                  <a:cubicBezTo>
                    <a:pt x="0" y="140"/>
                    <a:pt x="3" y="143"/>
                    <a:pt x="6" y="143"/>
                  </a:cubicBezTo>
                  <a:cubicBezTo>
                    <a:pt x="32" y="147"/>
                    <a:pt x="32" y="147"/>
                    <a:pt x="32" y="147"/>
                  </a:cubicBezTo>
                  <a:cubicBezTo>
                    <a:pt x="34" y="153"/>
                    <a:pt x="36" y="158"/>
                    <a:pt x="39" y="162"/>
                  </a:cubicBezTo>
                  <a:cubicBezTo>
                    <a:pt x="24" y="184"/>
                    <a:pt x="24" y="184"/>
                    <a:pt x="24" y="184"/>
                  </a:cubicBezTo>
                  <a:cubicBezTo>
                    <a:pt x="22" y="187"/>
                    <a:pt x="22" y="191"/>
                    <a:pt x="25" y="193"/>
                  </a:cubicBezTo>
                  <a:cubicBezTo>
                    <a:pt x="47" y="216"/>
                    <a:pt x="47" y="216"/>
                    <a:pt x="47" y="216"/>
                  </a:cubicBezTo>
                  <a:cubicBezTo>
                    <a:pt x="48" y="218"/>
                    <a:pt x="50" y="218"/>
                    <a:pt x="52" y="218"/>
                  </a:cubicBezTo>
                  <a:cubicBezTo>
                    <a:pt x="53" y="218"/>
                    <a:pt x="55" y="218"/>
                    <a:pt x="56" y="217"/>
                  </a:cubicBezTo>
                  <a:cubicBezTo>
                    <a:pt x="77" y="201"/>
                    <a:pt x="77" y="201"/>
                    <a:pt x="77" y="201"/>
                  </a:cubicBezTo>
                  <a:cubicBezTo>
                    <a:pt x="82" y="204"/>
                    <a:pt x="87" y="206"/>
                    <a:pt x="93" y="208"/>
                  </a:cubicBezTo>
                  <a:cubicBezTo>
                    <a:pt x="97" y="234"/>
                    <a:pt x="97" y="234"/>
                    <a:pt x="97" y="234"/>
                  </a:cubicBezTo>
                  <a:cubicBezTo>
                    <a:pt x="97" y="237"/>
                    <a:pt x="100" y="239"/>
                    <a:pt x="105" y="239"/>
                  </a:cubicBezTo>
                  <a:cubicBezTo>
                    <a:pt x="136" y="239"/>
                    <a:pt x="136" y="239"/>
                    <a:pt x="136" y="239"/>
                  </a:cubicBezTo>
                  <a:cubicBezTo>
                    <a:pt x="139" y="239"/>
                    <a:pt x="142" y="237"/>
                    <a:pt x="143" y="234"/>
                  </a:cubicBezTo>
                  <a:cubicBezTo>
                    <a:pt x="148" y="208"/>
                    <a:pt x="148" y="208"/>
                    <a:pt x="148" y="208"/>
                  </a:cubicBezTo>
                  <a:cubicBezTo>
                    <a:pt x="153" y="206"/>
                    <a:pt x="159" y="204"/>
                    <a:pt x="163" y="201"/>
                  </a:cubicBezTo>
                  <a:cubicBezTo>
                    <a:pt x="184" y="217"/>
                    <a:pt x="184" y="217"/>
                    <a:pt x="184" y="217"/>
                  </a:cubicBezTo>
                  <a:cubicBezTo>
                    <a:pt x="185" y="218"/>
                    <a:pt x="187" y="218"/>
                    <a:pt x="188" y="218"/>
                  </a:cubicBezTo>
                  <a:cubicBezTo>
                    <a:pt x="191" y="218"/>
                    <a:pt x="193" y="218"/>
                    <a:pt x="194" y="216"/>
                  </a:cubicBezTo>
                  <a:cubicBezTo>
                    <a:pt x="216" y="193"/>
                    <a:pt x="216" y="193"/>
                    <a:pt x="216" y="193"/>
                  </a:cubicBezTo>
                  <a:cubicBezTo>
                    <a:pt x="219" y="191"/>
                    <a:pt x="219" y="187"/>
                    <a:pt x="217" y="184"/>
                  </a:cubicBezTo>
                  <a:cubicBezTo>
                    <a:pt x="202" y="162"/>
                    <a:pt x="202" y="162"/>
                    <a:pt x="202" y="162"/>
                  </a:cubicBezTo>
                  <a:cubicBezTo>
                    <a:pt x="205" y="158"/>
                    <a:pt x="207" y="153"/>
                    <a:pt x="208" y="147"/>
                  </a:cubicBezTo>
                  <a:cubicBezTo>
                    <a:pt x="234" y="143"/>
                    <a:pt x="234" y="143"/>
                    <a:pt x="234" y="143"/>
                  </a:cubicBezTo>
                  <a:cubicBezTo>
                    <a:pt x="238" y="143"/>
                    <a:pt x="240" y="140"/>
                    <a:pt x="240" y="135"/>
                  </a:cubicBezTo>
                  <a:cubicBezTo>
                    <a:pt x="240" y="104"/>
                    <a:pt x="240" y="104"/>
                    <a:pt x="240" y="104"/>
                  </a:cubicBezTo>
                  <a:cubicBezTo>
                    <a:pt x="240" y="100"/>
                    <a:pt x="238" y="97"/>
                    <a:pt x="234" y="96"/>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2"/>
            <p:cNvSpPr>
              <a:spLocks/>
            </p:cNvSpPr>
            <p:nvPr/>
          </p:nvSpPr>
          <p:spPr bwMode="auto">
            <a:xfrm>
              <a:off x="3168563" y="7440142"/>
              <a:ext cx="175006" cy="173340"/>
            </a:xfrm>
            <a:custGeom>
              <a:avLst/>
              <a:gdLst>
                <a:gd name="T0" fmla="*/ 43 w 88"/>
                <a:gd name="T1" fmla="*/ 87 h 87"/>
                <a:gd name="T2" fmla="*/ 0 w 88"/>
                <a:gd name="T3" fmla="*/ 44 h 87"/>
                <a:gd name="T4" fmla="*/ 43 w 88"/>
                <a:gd name="T5" fmla="*/ 0 h 87"/>
                <a:gd name="T6" fmla="*/ 88 w 88"/>
                <a:gd name="T7" fmla="*/ 44 h 87"/>
                <a:gd name="T8" fmla="*/ 43 w 88"/>
                <a:gd name="T9" fmla="*/ 87 h 87"/>
              </a:gdLst>
              <a:ahLst/>
              <a:cxnLst>
                <a:cxn ang="0">
                  <a:pos x="T0" y="T1"/>
                </a:cxn>
                <a:cxn ang="0">
                  <a:pos x="T2" y="T3"/>
                </a:cxn>
                <a:cxn ang="0">
                  <a:pos x="T4" y="T5"/>
                </a:cxn>
                <a:cxn ang="0">
                  <a:pos x="T6" y="T7"/>
                </a:cxn>
                <a:cxn ang="0">
                  <a:pos x="T8" y="T9"/>
                </a:cxn>
              </a:cxnLst>
              <a:rect l="0" t="0" r="r" b="b"/>
              <a:pathLst>
                <a:path w="88" h="87">
                  <a:moveTo>
                    <a:pt x="43" y="87"/>
                  </a:moveTo>
                  <a:cubicBezTo>
                    <a:pt x="20" y="87"/>
                    <a:pt x="0" y="67"/>
                    <a:pt x="0" y="44"/>
                  </a:cubicBezTo>
                  <a:cubicBezTo>
                    <a:pt x="0" y="20"/>
                    <a:pt x="20" y="0"/>
                    <a:pt x="43" y="0"/>
                  </a:cubicBezTo>
                  <a:cubicBezTo>
                    <a:pt x="68" y="0"/>
                    <a:pt x="88" y="20"/>
                    <a:pt x="88" y="44"/>
                  </a:cubicBezTo>
                  <a:cubicBezTo>
                    <a:pt x="88" y="67"/>
                    <a:pt x="68" y="87"/>
                    <a:pt x="43" y="87"/>
                  </a:cubicBezTo>
                  <a:close/>
                </a:path>
              </a:pathLst>
            </a:custGeom>
            <a:noFill/>
            <a:ln w="254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 name="Rectangle 50"/>
          <p:cNvSpPr/>
          <p:nvPr/>
        </p:nvSpPr>
        <p:spPr>
          <a:xfrm>
            <a:off x="6140975" y="2204869"/>
            <a:ext cx="1744773" cy="307777"/>
          </a:xfrm>
          <a:prstGeom prst="rect">
            <a:avLst/>
          </a:prstGeom>
          <a:noFill/>
        </p:spPr>
        <p:txBody>
          <a:bodyPr wrap="none" lIns="91440" tIns="45720" rIns="91440" bIns="45720">
            <a:spAutoFit/>
          </a:bodyPr>
          <a:lstStyle/>
          <a:p>
            <a:pPr algn="ctr"/>
            <a:r>
              <a:rPr lang="en-US" sz="1400" b="1" dirty="0">
                <a:ln w="0"/>
                <a:solidFill>
                  <a:schemeClr val="bg2"/>
                </a:solidFill>
                <a:latin typeface="Arial Black" panose="020B0A04020102020204" pitchFamily="34" charset="0"/>
                <a:cs typeface="Arial" panose="020B0604020202020204" pitchFamily="34" charset="0"/>
              </a:rPr>
              <a:t>ACCELERATING</a:t>
            </a:r>
          </a:p>
        </p:txBody>
      </p:sp>
      <p:sp>
        <p:nvSpPr>
          <p:cNvPr id="52" name="Hexagon 51"/>
          <p:cNvSpPr/>
          <p:nvPr/>
        </p:nvSpPr>
        <p:spPr>
          <a:xfrm>
            <a:off x="2968053" y="2449890"/>
            <a:ext cx="985329" cy="781854"/>
          </a:xfrm>
          <a:prstGeom prst="hexagon">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a:off x="3005176" y="3216913"/>
            <a:ext cx="985329" cy="781854"/>
          </a:xfrm>
          <a:prstGeom prst="hexagon">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a:off x="2973401" y="1583271"/>
            <a:ext cx="994306" cy="814818"/>
          </a:xfrm>
          <a:prstGeom prst="hexagon">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hevron 54"/>
          <p:cNvSpPr/>
          <p:nvPr/>
        </p:nvSpPr>
        <p:spPr>
          <a:xfrm>
            <a:off x="3941026" y="1777619"/>
            <a:ext cx="2264871" cy="403073"/>
          </a:xfrm>
          <a:prstGeom prst="chevron">
            <a:avLst/>
          </a:prstGeom>
          <a:solidFill>
            <a:srgbClr val="124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bg1"/>
                </a:solidFill>
              </a:rPr>
              <a:t>Lean Maturity Models</a:t>
            </a:r>
          </a:p>
        </p:txBody>
      </p:sp>
      <p:sp>
        <p:nvSpPr>
          <p:cNvPr id="56" name="Chevron 55"/>
          <p:cNvSpPr/>
          <p:nvPr/>
        </p:nvSpPr>
        <p:spPr>
          <a:xfrm>
            <a:off x="3938993" y="2627006"/>
            <a:ext cx="2301871" cy="403073"/>
          </a:xfrm>
          <a:prstGeom prst="chevron">
            <a:avLst/>
          </a:prstGeom>
          <a:solidFill>
            <a:srgbClr val="124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Delivery Playbooks</a:t>
            </a:r>
          </a:p>
        </p:txBody>
      </p:sp>
      <p:sp>
        <p:nvSpPr>
          <p:cNvPr id="57" name="Chevron 56"/>
          <p:cNvSpPr/>
          <p:nvPr/>
        </p:nvSpPr>
        <p:spPr>
          <a:xfrm>
            <a:off x="3959543" y="3408225"/>
            <a:ext cx="2304229" cy="403073"/>
          </a:xfrm>
          <a:prstGeom prst="chevron">
            <a:avLst/>
          </a:prstGeom>
          <a:solidFill>
            <a:srgbClr val="124B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Adaptive PMO</a:t>
            </a:r>
          </a:p>
        </p:txBody>
      </p:sp>
      <p:grpSp>
        <p:nvGrpSpPr>
          <p:cNvPr id="58" name="Group 57"/>
          <p:cNvGrpSpPr/>
          <p:nvPr/>
        </p:nvGrpSpPr>
        <p:grpSpPr>
          <a:xfrm>
            <a:off x="6735787" y="2519521"/>
            <a:ext cx="389181" cy="495018"/>
            <a:chOff x="814757" y="5063442"/>
            <a:chExt cx="389181" cy="495018"/>
          </a:xfrm>
        </p:grpSpPr>
        <p:sp>
          <p:nvSpPr>
            <p:cNvPr id="59" name="Oval 51"/>
            <p:cNvSpPr>
              <a:spLocks noChangeArrowheads="1"/>
            </p:cNvSpPr>
            <p:nvPr/>
          </p:nvSpPr>
          <p:spPr bwMode="auto">
            <a:xfrm>
              <a:off x="814757" y="5170946"/>
              <a:ext cx="389180" cy="387514"/>
            </a:xfrm>
            <a:prstGeom prst="ellipse">
              <a:avLst/>
            </a:prstGeom>
            <a:noFill/>
            <a:ln w="25400" cap="rnd">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2"/>
            <p:cNvSpPr>
              <a:spLocks noChangeShapeType="1"/>
            </p:cNvSpPr>
            <p:nvPr/>
          </p:nvSpPr>
          <p:spPr bwMode="auto">
            <a:xfrm flipV="1">
              <a:off x="1010597" y="5112611"/>
              <a:ext cx="0" cy="58335"/>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53"/>
            <p:cNvSpPr>
              <a:spLocks/>
            </p:cNvSpPr>
            <p:nvPr/>
          </p:nvSpPr>
          <p:spPr bwMode="auto">
            <a:xfrm>
              <a:off x="1152269" y="5154279"/>
              <a:ext cx="51669" cy="44168"/>
            </a:xfrm>
            <a:custGeom>
              <a:avLst/>
              <a:gdLst>
                <a:gd name="T0" fmla="*/ 0 w 26"/>
                <a:gd name="T1" fmla="*/ 0 h 22"/>
                <a:gd name="T2" fmla="*/ 26 w 26"/>
                <a:gd name="T3" fmla="*/ 22 h 22"/>
              </a:gdLst>
              <a:ahLst/>
              <a:cxnLst>
                <a:cxn ang="0">
                  <a:pos x="T0" y="T1"/>
                </a:cxn>
                <a:cxn ang="0">
                  <a:pos x="T2" y="T3"/>
                </a:cxn>
              </a:cxnLst>
              <a:rect l="0" t="0" r="r" b="b"/>
              <a:pathLst>
                <a:path w="26" h="22">
                  <a:moveTo>
                    <a:pt x="0" y="0"/>
                  </a:moveTo>
                  <a:cubicBezTo>
                    <a:pt x="0" y="0"/>
                    <a:pt x="17" y="11"/>
                    <a:pt x="26" y="22"/>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Oval 54"/>
            <p:cNvSpPr>
              <a:spLocks noChangeArrowheads="1"/>
            </p:cNvSpPr>
            <p:nvPr/>
          </p:nvSpPr>
          <p:spPr bwMode="auto">
            <a:xfrm>
              <a:off x="973929" y="5325951"/>
              <a:ext cx="75836" cy="75003"/>
            </a:xfrm>
            <a:prstGeom prst="ellipse">
              <a:avLst/>
            </a:pr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5"/>
            <p:cNvSpPr>
              <a:spLocks noChangeShapeType="1"/>
            </p:cNvSpPr>
            <p:nvPr/>
          </p:nvSpPr>
          <p:spPr bwMode="auto">
            <a:xfrm flipH="1">
              <a:off x="1112081" y="5234656"/>
              <a:ext cx="27501" cy="35835"/>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6"/>
            <p:cNvSpPr>
              <a:spLocks noChangeShapeType="1"/>
            </p:cNvSpPr>
            <p:nvPr/>
          </p:nvSpPr>
          <p:spPr bwMode="auto">
            <a:xfrm flipH="1">
              <a:off x="876426" y="5465123"/>
              <a:ext cx="30001" cy="33335"/>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7"/>
            <p:cNvSpPr>
              <a:spLocks noChangeShapeType="1"/>
            </p:cNvSpPr>
            <p:nvPr/>
          </p:nvSpPr>
          <p:spPr bwMode="auto">
            <a:xfrm flipH="1" flipV="1">
              <a:off x="1112268" y="5466790"/>
              <a:ext cx="35835" cy="300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8"/>
            <p:cNvSpPr>
              <a:spLocks noChangeShapeType="1"/>
            </p:cNvSpPr>
            <p:nvPr/>
          </p:nvSpPr>
          <p:spPr bwMode="auto">
            <a:xfrm flipH="1" flipV="1">
              <a:off x="872259" y="5228448"/>
              <a:ext cx="35835" cy="300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9"/>
            <p:cNvSpPr>
              <a:spLocks noChangeShapeType="1"/>
            </p:cNvSpPr>
            <p:nvPr/>
          </p:nvSpPr>
          <p:spPr bwMode="auto">
            <a:xfrm>
              <a:off x="814757" y="5365119"/>
              <a:ext cx="50002"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0"/>
            <p:cNvSpPr>
              <a:spLocks noChangeShapeType="1"/>
            </p:cNvSpPr>
            <p:nvPr/>
          </p:nvSpPr>
          <p:spPr bwMode="auto">
            <a:xfrm>
              <a:off x="1152269" y="5365119"/>
              <a:ext cx="47502" cy="0"/>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1"/>
            <p:cNvSpPr>
              <a:spLocks noChangeShapeType="1"/>
            </p:cNvSpPr>
            <p:nvPr/>
          </p:nvSpPr>
          <p:spPr bwMode="auto">
            <a:xfrm>
              <a:off x="1012264" y="5400954"/>
              <a:ext cx="0" cy="40001"/>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2"/>
            <p:cNvSpPr>
              <a:spLocks noChangeShapeType="1"/>
            </p:cNvSpPr>
            <p:nvPr/>
          </p:nvSpPr>
          <p:spPr bwMode="auto">
            <a:xfrm flipV="1">
              <a:off x="1012264" y="5225948"/>
              <a:ext cx="0" cy="100004"/>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3"/>
            <p:cNvSpPr>
              <a:spLocks noChangeShapeType="1"/>
            </p:cNvSpPr>
            <p:nvPr/>
          </p:nvSpPr>
          <p:spPr bwMode="auto">
            <a:xfrm flipV="1">
              <a:off x="1010597" y="5512625"/>
              <a:ext cx="0" cy="45835"/>
            </a:xfrm>
            <a:prstGeom prst="line">
              <a:avLst/>
            </a:prstGeom>
            <a:noFill/>
            <a:ln w="254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4"/>
            <p:cNvSpPr>
              <a:spLocks/>
            </p:cNvSpPr>
            <p:nvPr/>
          </p:nvSpPr>
          <p:spPr bwMode="auto">
            <a:xfrm>
              <a:off x="946429" y="5063442"/>
              <a:ext cx="130005" cy="65002"/>
            </a:xfrm>
            <a:custGeom>
              <a:avLst/>
              <a:gdLst>
                <a:gd name="T0" fmla="*/ 65 w 65"/>
                <a:gd name="T1" fmla="*/ 33 h 33"/>
                <a:gd name="T2" fmla="*/ 65 w 65"/>
                <a:gd name="T3" fmla="*/ 12 h 33"/>
                <a:gd name="T4" fmla="*/ 50 w 65"/>
                <a:gd name="T5" fmla="*/ 0 h 33"/>
                <a:gd name="T6" fmla="*/ 15 w 65"/>
                <a:gd name="T7" fmla="*/ 0 h 33"/>
                <a:gd name="T8" fmla="*/ 0 w 65"/>
                <a:gd name="T9" fmla="*/ 12 h 33"/>
                <a:gd name="T10" fmla="*/ 0 w 65"/>
                <a:gd name="T11" fmla="*/ 33 h 33"/>
              </a:gdLst>
              <a:ahLst/>
              <a:cxnLst>
                <a:cxn ang="0">
                  <a:pos x="T0" y="T1"/>
                </a:cxn>
                <a:cxn ang="0">
                  <a:pos x="T2" y="T3"/>
                </a:cxn>
                <a:cxn ang="0">
                  <a:pos x="T4" y="T5"/>
                </a:cxn>
                <a:cxn ang="0">
                  <a:pos x="T6" y="T7"/>
                </a:cxn>
                <a:cxn ang="0">
                  <a:pos x="T8" y="T9"/>
                </a:cxn>
                <a:cxn ang="0">
                  <a:pos x="T10" y="T11"/>
                </a:cxn>
              </a:cxnLst>
              <a:rect l="0" t="0" r="r" b="b"/>
              <a:pathLst>
                <a:path w="65" h="33">
                  <a:moveTo>
                    <a:pt x="65" y="33"/>
                  </a:moveTo>
                  <a:cubicBezTo>
                    <a:pt x="65" y="12"/>
                    <a:pt x="65" y="12"/>
                    <a:pt x="65" y="12"/>
                  </a:cubicBezTo>
                  <a:cubicBezTo>
                    <a:pt x="65" y="6"/>
                    <a:pt x="58" y="0"/>
                    <a:pt x="50" y="0"/>
                  </a:cubicBezTo>
                  <a:cubicBezTo>
                    <a:pt x="15" y="0"/>
                    <a:pt x="15" y="0"/>
                    <a:pt x="15" y="0"/>
                  </a:cubicBezTo>
                  <a:cubicBezTo>
                    <a:pt x="7" y="0"/>
                    <a:pt x="0" y="6"/>
                    <a:pt x="0" y="12"/>
                  </a:cubicBezTo>
                  <a:cubicBezTo>
                    <a:pt x="0" y="33"/>
                    <a:pt x="0" y="33"/>
                    <a:pt x="0" y="33"/>
                  </a:cubicBezTo>
                </a:path>
              </a:pathLst>
            </a:custGeom>
            <a:noFill/>
            <a:ln w="254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31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10247" b="10497"/>
          <a:stretch/>
        </p:blipFill>
        <p:spPr>
          <a:xfrm>
            <a:off x="0" y="0"/>
            <a:ext cx="9144000" cy="4737100"/>
          </a:xfrm>
          <a:prstGeom prst="rect">
            <a:avLst/>
          </a:prstGeom>
        </p:spPr>
      </p:pic>
      <p:grpSp>
        <p:nvGrpSpPr>
          <p:cNvPr id="8" name="Group 7"/>
          <p:cNvGrpSpPr/>
          <p:nvPr/>
        </p:nvGrpSpPr>
        <p:grpSpPr>
          <a:xfrm>
            <a:off x="2768162" y="142706"/>
            <a:ext cx="4648199" cy="4451687"/>
            <a:chOff x="2474634" y="223807"/>
            <a:chExt cx="4143575" cy="4002898"/>
          </a:xfrm>
        </p:grpSpPr>
        <p:sp>
          <p:nvSpPr>
            <p:cNvPr id="4" name="Oval 3"/>
            <p:cNvSpPr/>
            <p:nvPr/>
          </p:nvSpPr>
          <p:spPr>
            <a:xfrm>
              <a:off x="2474634" y="223807"/>
              <a:ext cx="4143575" cy="4002898"/>
            </a:xfrm>
            <a:prstGeom prst="ellipse">
              <a:avLst/>
            </a:prstGeom>
            <a:noFill/>
            <a:ln w="114300">
              <a:solidFill>
                <a:schemeClr val="tx2">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3"/>
              <a:endCxn id="4" idx="7"/>
            </p:cNvCxnSpPr>
            <p:nvPr/>
          </p:nvCxnSpPr>
          <p:spPr>
            <a:xfrm flipV="1">
              <a:off x="3081447" y="810018"/>
              <a:ext cx="2929949" cy="2830476"/>
            </a:xfrm>
            <a:prstGeom prst="line">
              <a:avLst/>
            </a:prstGeom>
            <a:noFill/>
            <a:ln w="114300">
              <a:solidFill>
                <a:schemeClr val="tx2">
                  <a:alpha val="80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4004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132287" y="1123199"/>
            <a:ext cx="2734702" cy="2683574"/>
          </a:xfrm>
          <a:prstGeom prst="ellipse">
            <a:avLst/>
          </a:prstGeom>
          <a:solidFill>
            <a:schemeClr val="accent3"/>
          </a:solidFill>
          <a:ln w="57150">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b="1" dirty="0"/>
              <a:t>1</a:t>
            </a:r>
          </a:p>
        </p:txBody>
      </p:sp>
      <p:sp>
        <p:nvSpPr>
          <p:cNvPr id="10" name="Oval 9"/>
          <p:cNvSpPr/>
          <p:nvPr/>
        </p:nvSpPr>
        <p:spPr>
          <a:xfrm>
            <a:off x="277792" y="1123199"/>
            <a:ext cx="2734702" cy="2683574"/>
          </a:xfrm>
          <a:prstGeom prst="ellipse">
            <a:avLst/>
          </a:prstGeom>
          <a:solidFill>
            <a:srgbClr val="018996"/>
          </a:solidFill>
          <a:ln w="57150">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b="1" dirty="0"/>
              <a:t>4</a:t>
            </a:r>
          </a:p>
        </p:txBody>
      </p:sp>
      <p:sp>
        <p:nvSpPr>
          <p:cNvPr id="13" name="Oval 12"/>
          <p:cNvSpPr/>
          <p:nvPr/>
        </p:nvSpPr>
        <p:spPr>
          <a:xfrm>
            <a:off x="3204649" y="1123199"/>
            <a:ext cx="2734702" cy="2683574"/>
          </a:xfrm>
          <a:prstGeom prst="ellipse">
            <a:avLst/>
          </a:prstGeom>
          <a:solidFill>
            <a:schemeClr val="bg2"/>
          </a:solidFill>
          <a:ln w="57150">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b="1" dirty="0"/>
              <a:t>2.2M</a:t>
            </a:r>
            <a:endParaRPr lang="en-US" sz="1600" dirty="0"/>
          </a:p>
        </p:txBody>
      </p:sp>
    </p:spTree>
    <p:extLst>
      <p:ext uri="{BB962C8B-B14F-4D97-AF65-F5344CB8AC3E}">
        <p14:creationId xmlns:p14="http://schemas.microsoft.com/office/powerpoint/2010/main" val="302791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9DAF1298-1FA1-2446-9A79-3B7023AE156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8861"/>
          <a:stretch/>
        </p:blipFill>
        <p:spPr bwMode="auto">
          <a:xfrm>
            <a:off x="1804358" y="1778017"/>
            <a:ext cx="3834840" cy="190948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4926413" y="2063750"/>
            <a:ext cx="1601387" cy="127635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9434" b="100000" l="9091" r="89773">
                        <a14:foregroundMark x1="28409" y1="41509" x2="28409" y2="41509"/>
                        <a14:foregroundMark x1="23295" y1="56604" x2="23295" y2="56604"/>
                        <a14:foregroundMark x1="15909" y1="67925" x2="15909" y2="67925"/>
                        <a14:foregroundMark x1="36364" y1="94340" x2="36364" y2="94340"/>
                        <a14:foregroundMark x1="57955" y1="94340" x2="57955" y2="94340"/>
                        <a14:foregroundMark x1="38636" y1="38679" x2="38636" y2="38679"/>
                        <a14:foregroundMark x1="31250" y1="95283" x2="31250" y2="95283"/>
                        <a14:foregroundMark x1="39773" y1="93396" x2="39773" y2="93396"/>
                        <a14:foregroundMark x1="22727" y1="93396" x2="22727" y2="93396"/>
                        <a14:foregroundMark x1="17045" y1="91509" x2="17045" y2="91509"/>
                        <a14:backgroundMark x1="52273" y1="49057" x2="52273" y2="49057"/>
                        <a14:backgroundMark x1="15909" y1="30189" x2="15909" y2="30189"/>
                      </a14:backgroundRemoval>
                    </a14:imgEffect>
                  </a14:imgLayer>
                </a14:imgProps>
              </a:ext>
            </a:extLst>
          </a:blip>
          <a:stretch>
            <a:fillRect/>
          </a:stretch>
        </p:blipFill>
        <p:spPr>
          <a:xfrm flipH="1">
            <a:off x="4926413" y="2122782"/>
            <a:ext cx="1676400" cy="1009650"/>
          </a:xfrm>
          <a:prstGeom prst="rect">
            <a:avLst/>
          </a:prstGeom>
        </p:spPr>
      </p:pic>
      <p:sp>
        <p:nvSpPr>
          <p:cNvPr id="2" name="Title 1">
            <a:extLst>
              <a:ext uri="{FF2B5EF4-FFF2-40B4-BE49-F238E27FC236}">
                <a16:creationId xmlns:a16="http://schemas.microsoft.com/office/drawing/2014/main" id="{C35C12FB-8626-EA47-BEA8-0D533F311C8B}"/>
              </a:ext>
            </a:extLst>
          </p:cNvPr>
          <p:cNvSpPr>
            <a:spLocks noGrp="1"/>
          </p:cNvSpPr>
          <p:nvPr>
            <p:ph type="title"/>
          </p:nvPr>
        </p:nvSpPr>
        <p:spPr>
          <a:xfrm>
            <a:off x="307414" y="320786"/>
            <a:ext cx="8531352" cy="466725"/>
          </a:xfrm>
        </p:spPr>
        <p:txBody>
          <a:bodyPr>
            <a:normAutofit/>
          </a:bodyPr>
          <a:lstStyle/>
          <a:p>
            <a:r>
              <a:rPr lang="en-US"/>
              <a:t>Unisys Platforms</a:t>
            </a:r>
          </a:p>
        </p:txBody>
      </p:sp>
      <p:sp>
        <p:nvSpPr>
          <p:cNvPr id="5" name="TextBox 4">
            <a:extLst>
              <a:ext uri="{FF2B5EF4-FFF2-40B4-BE49-F238E27FC236}">
                <a16:creationId xmlns:a16="http://schemas.microsoft.com/office/drawing/2014/main" id="{22EA699C-9002-9A48-AEB2-CDE861109C0E}"/>
              </a:ext>
            </a:extLst>
          </p:cNvPr>
          <p:cNvSpPr txBox="1"/>
          <p:nvPr/>
        </p:nvSpPr>
        <p:spPr>
          <a:xfrm>
            <a:off x="4087907" y="4854388"/>
            <a:ext cx="2310248" cy="184666"/>
          </a:xfrm>
          <a:prstGeom prst="rect">
            <a:avLst/>
          </a:prstGeom>
          <a:noFill/>
        </p:spPr>
        <p:txBody>
          <a:bodyPr wrap="none" rtlCol="0">
            <a:spAutoFit/>
          </a:bodyPr>
          <a:lstStyle/>
          <a:p>
            <a:r>
              <a:rPr lang="en-US" sz="600" i="1"/>
              <a:t>Graphic Credit: Dimitris Papathomopoulos, InfoTech Solutions</a:t>
            </a:r>
          </a:p>
        </p:txBody>
      </p:sp>
      <p:cxnSp>
        <p:nvCxnSpPr>
          <p:cNvPr id="7" name="Straight Connector 6">
            <a:extLst>
              <a:ext uri="{FF2B5EF4-FFF2-40B4-BE49-F238E27FC236}">
                <a16:creationId xmlns:a16="http://schemas.microsoft.com/office/drawing/2014/main" id="{CB56BD8E-404A-4849-B4D2-EA63D07563EA}"/>
              </a:ext>
            </a:extLst>
          </p:cNvPr>
          <p:cNvCxnSpPr>
            <a:cxnSpLocks/>
          </p:cNvCxnSpPr>
          <p:nvPr/>
        </p:nvCxnSpPr>
        <p:spPr>
          <a:xfrm>
            <a:off x="1668310" y="2763335"/>
            <a:ext cx="1224793" cy="0"/>
          </a:xfrm>
          <a:prstGeom prst="line">
            <a:avLst/>
          </a:prstGeom>
          <a:ln w="152400">
            <a:solidFill>
              <a:srgbClr val="1F2D51"/>
            </a:solidFill>
          </a:ln>
        </p:spPr>
        <p:style>
          <a:lnRef idx="1">
            <a:schemeClr val="accent1"/>
          </a:lnRef>
          <a:fillRef idx="0">
            <a:schemeClr val="accent1"/>
          </a:fillRef>
          <a:effectRef idx="0">
            <a:schemeClr val="accent1"/>
          </a:effectRef>
          <a:fontRef idx="minor">
            <a:schemeClr val="tx1"/>
          </a:fontRef>
        </p:style>
      </p:cxnSp>
      <p:pic>
        <p:nvPicPr>
          <p:cNvPr id="1030" name="Picture 6" descr="Image result for padlock icon">
            <a:extLst>
              <a:ext uri="{FF2B5EF4-FFF2-40B4-BE49-F238E27FC236}">
                <a16:creationId xmlns:a16="http://schemas.microsoft.com/office/drawing/2014/main" id="{C16ACE1E-7C83-9E44-B5F7-3D7CDF1C2792}"/>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8483" y="2520157"/>
            <a:ext cx="431242" cy="4312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A63966-45EE-8D4C-B7DD-2DAB4BE2AA63}"/>
              </a:ext>
            </a:extLst>
          </p:cNvPr>
          <p:cNvSpPr txBox="1"/>
          <p:nvPr/>
        </p:nvSpPr>
        <p:spPr>
          <a:xfrm>
            <a:off x="846301" y="2603867"/>
            <a:ext cx="453970" cy="307777"/>
          </a:xfrm>
          <a:prstGeom prst="rect">
            <a:avLst/>
          </a:prstGeom>
          <a:noFill/>
        </p:spPr>
        <p:txBody>
          <a:bodyPr wrap="none" rtlCol="0">
            <a:spAutoFit/>
          </a:bodyPr>
          <a:lstStyle/>
          <a:p>
            <a:r>
              <a:rPr lang="en-US" sz="1400" b="1">
                <a:latin typeface="Avenir Next Condensed" panose="020B0506020202020204" pitchFamily="34" charset="0"/>
                <a:cs typeface="Al Bayan Plain" pitchFamily="2" charset="-78"/>
              </a:rPr>
              <a:t>SEC</a:t>
            </a:r>
          </a:p>
        </p:txBody>
      </p:sp>
      <p:sp>
        <p:nvSpPr>
          <p:cNvPr id="13" name="TextBox 12">
            <a:extLst>
              <a:ext uri="{FF2B5EF4-FFF2-40B4-BE49-F238E27FC236}">
                <a16:creationId xmlns:a16="http://schemas.microsoft.com/office/drawing/2014/main" id="{E3770C42-49B2-6B4E-9741-67CA5952DAF0}"/>
              </a:ext>
            </a:extLst>
          </p:cNvPr>
          <p:cNvSpPr txBox="1"/>
          <p:nvPr/>
        </p:nvSpPr>
        <p:spPr>
          <a:xfrm>
            <a:off x="2487295" y="3403575"/>
            <a:ext cx="465192" cy="307777"/>
          </a:xfrm>
          <a:prstGeom prst="rect">
            <a:avLst/>
          </a:prstGeom>
          <a:solidFill>
            <a:schemeClr val="bg1"/>
          </a:solidFill>
        </p:spPr>
        <p:txBody>
          <a:bodyPr wrap="none" rtlCol="0">
            <a:spAutoFit/>
          </a:bodyPr>
          <a:lstStyle/>
          <a:p>
            <a:r>
              <a:rPr lang="en-US" sz="1400" b="1">
                <a:latin typeface="Avenir Next Condensed" panose="020B0506020202020204" pitchFamily="34" charset="0"/>
                <a:cs typeface="Al Bayan Plain" pitchFamily="2" charset="-78"/>
              </a:rPr>
              <a:t>OPS</a:t>
            </a:r>
          </a:p>
        </p:txBody>
      </p:sp>
      <p:sp>
        <p:nvSpPr>
          <p:cNvPr id="14" name="TextBox 13">
            <a:extLst>
              <a:ext uri="{FF2B5EF4-FFF2-40B4-BE49-F238E27FC236}">
                <a16:creationId xmlns:a16="http://schemas.microsoft.com/office/drawing/2014/main" id="{B4769B74-041B-E34D-A487-8F444CE0925E}"/>
              </a:ext>
            </a:extLst>
          </p:cNvPr>
          <p:cNvSpPr txBox="1"/>
          <p:nvPr/>
        </p:nvSpPr>
        <p:spPr>
          <a:xfrm>
            <a:off x="2583002" y="1824023"/>
            <a:ext cx="452368" cy="307777"/>
          </a:xfrm>
          <a:prstGeom prst="rect">
            <a:avLst/>
          </a:prstGeom>
          <a:solidFill>
            <a:schemeClr val="bg1"/>
          </a:solidFill>
        </p:spPr>
        <p:txBody>
          <a:bodyPr wrap="none" rtlCol="0">
            <a:spAutoFit/>
          </a:bodyPr>
          <a:lstStyle/>
          <a:p>
            <a:r>
              <a:rPr lang="en-US" sz="1400" b="1">
                <a:latin typeface="Avenir Next Condensed" panose="020B0506020202020204" pitchFamily="34" charset="0"/>
                <a:cs typeface="Al Bayan Plain" pitchFamily="2" charset="-78"/>
              </a:rPr>
              <a:t>DEV</a:t>
            </a:r>
          </a:p>
        </p:txBody>
      </p:sp>
      <p:pic>
        <p:nvPicPr>
          <p:cNvPr id="3" name="Picture 2"/>
          <p:cNvPicPr>
            <a:picLocks noChangeAspect="1"/>
          </p:cNvPicPr>
          <p:nvPr/>
        </p:nvPicPr>
        <p:blipFill rotWithShape="1">
          <a:blip r:embed="rId7"/>
          <a:srcRect l="7082"/>
          <a:stretch/>
        </p:blipFill>
        <p:spPr>
          <a:xfrm>
            <a:off x="7399020" y="2131800"/>
            <a:ext cx="920440" cy="1085850"/>
          </a:xfrm>
          <a:prstGeom prst="rect">
            <a:avLst/>
          </a:prstGeom>
        </p:spPr>
      </p:pic>
      <p:grpSp>
        <p:nvGrpSpPr>
          <p:cNvPr id="11" name="Group 10"/>
          <p:cNvGrpSpPr/>
          <p:nvPr/>
        </p:nvGrpSpPr>
        <p:grpSpPr>
          <a:xfrm>
            <a:off x="5389944" y="2582122"/>
            <a:ext cx="747566" cy="369277"/>
            <a:chOff x="5389944" y="2575298"/>
            <a:chExt cx="747566" cy="369277"/>
          </a:xfrm>
        </p:grpSpPr>
        <p:sp>
          <p:nvSpPr>
            <p:cNvPr id="8" name="Hexagon 7"/>
            <p:cNvSpPr/>
            <p:nvPr/>
          </p:nvSpPr>
          <p:spPr>
            <a:xfrm>
              <a:off x="5389944" y="2673452"/>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5536345" y="2773753"/>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5534573" y="2575298"/>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5679202" y="2670468"/>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5823831" y="2773753"/>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5822059" y="2575298"/>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5966688" y="2660709"/>
              <a:ext cx="170822" cy="170822"/>
            </a:xfrm>
            <a:prstGeom prst="hexagon">
              <a:avLst/>
            </a:prstGeom>
            <a:solidFill>
              <a:srgbClr val="421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rotWithShape="1">
          <a:blip r:embed="rId8"/>
          <a:srcRect r="9251"/>
          <a:stretch/>
        </p:blipFill>
        <p:spPr>
          <a:xfrm>
            <a:off x="6630239" y="2209208"/>
            <a:ext cx="698621" cy="1000791"/>
          </a:xfrm>
          <a:prstGeom prst="rect">
            <a:avLst/>
          </a:prstGeom>
        </p:spPr>
      </p:pic>
    </p:spTree>
    <p:extLst>
      <p:ext uri="{BB962C8B-B14F-4D97-AF65-F5344CB8AC3E}">
        <p14:creationId xmlns:p14="http://schemas.microsoft.com/office/powerpoint/2010/main" val="47617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11A2-8D17-D247-94F4-6C6887FECA6A}"/>
              </a:ext>
            </a:extLst>
          </p:cNvPr>
          <p:cNvSpPr>
            <a:spLocks noGrp="1"/>
          </p:cNvSpPr>
          <p:nvPr>
            <p:ph type="title"/>
          </p:nvPr>
        </p:nvSpPr>
        <p:spPr>
          <a:xfrm>
            <a:off x="302302" y="341948"/>
            <a:ext cx="8531352" cy="466725"/>
          </a:xfrm>
        </p:spPr>
        <p:txBody>
          <a:bodyPr>
            <a:normAutofit/>
          </a:bodyPr>
          <a:lstStyle/>
          <a:p>
            <a:r>
              <a:rPr lang="en-US"/>
              <a:t>Securing DevOps</a:t>
            </a:r>
          </a:p>
        </p:txBody>
      </p:sp>
      <p:pic>
        <p:nvPicPr>
          <p:cNvPr id="5" name="Picture 4">
            <a:extLst>
              <a:ext uri="{FF2B5EF4-FFF2-40B4-BE49-F238E27FC236}">
                <a16:creationId xmlns:a16="http://schemas.microsoft.com/office/drawing/2014/main" id="{9992D7DA-2688-DE4B-BD0B-B2EC121A4484}"/>
              </a:ext>
            </a:extLst>
          </p:cNvPr>
          <p:cNvPicPr>
            <a:picLocks noChangeAspect="1"/>
          </p:cNvPicPr>
          <p:nvPr/>
        </p:nvPicPr>
        <p:blipFill>
          <a:blip r:embed="rId3"/>
          <a:stretch>
            <a:fillRect/>
          </a:stretch>
        </p:blipFill>
        <p:spPr>
          <a:xfrm>
            <a:off x="1396463" y="730986"/>
            <a:ext cx="6752113" cy="4201090"/>
          </a:xfrm>
          <a:prstGeom prst="rect">
            <a:avLst/>
          </a:prstGeom>
        </p:spPr>
      </p:pic>
      <p:sp>
        <p:nvSpPr>
          <p:cNvPr id="3" name="Rectangle 2">
            <a:extLst>
              <a:ext uri="{FF2B5EF4-FFF2-40B4-BE49-F238E27FC236}">
                <a16:creationId xmlns:a16="http://schemas.microsoft.com/office/drawing/2014/main" id="{600410DB-AB0C-6341-B9D5-AD4C5AD002D1}"/>
              </a:ext>
            </a:extLst>
          </p:cNvPr>
          <p:cNvSpPr/>
          <p:nvPr/>
        </p:nvSpPr>
        <p:spPr>
          <a:xfrm>
            <a:off x="1396463" y="1931348"/>
            <a:ext cx="2967193" cy="410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D135C009-3560-744E-890E-A7FDB497B7C2}"/>
              </a:ext>
            </a:extLst>
          </p:cNvPr>
          <p:cNvSpPr/>
          <p:nvPr/>
        </p:nvSpPr>
        <p:spPr>
          <a:xfrm>
            <a:off x="4838218" y="1946588"/>
            <a:ext cx="1945726" cy="395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ounded Rectangle 3">
            <a:extLst>
              <a:ext uri="{FF2B5EF4-FFF2-40B4-BE49-F238E27FC236}">
                <a16:creationId xmlns:a16="http://schemas.microsoft.com/office/drawing/2014/main" id="{3C988255-FF21-1C4D-BA6A-20ADBC9EE323}"/>
              </a:ext>
            </a:extLst>
          </p:cNvPr>
          <p:cNvSpPr/>
          <p:nvPr/>
        </p:nvSpPr>
        <p:spPr>
          <a:xfrm>
            <a:off x="4085781" y="2046569"/>
            <a:ext cx="1030313" cy="295704"/>
          </a:xfrm>
          <a:prstGeom prst="roundRect">
            <a:avLst/>
          </a:prstGeom>
          <a:solidFill>
            <a:srgbClr val="018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Policy</a:t>
            </a:r>
          </a:p>
        </p:txBody>
      </p:sp>
      <p:sp>
        <p:nvSpPr>
          <p:cNvPr id="30" name="TextBox 29">
            <a:extLst>
              <a:ext uri="{FF2B5EF4-FFF2-40B4-BE49-F238E27FC236}">
                <a16:creationId xmlns:a16="http://schemas.microsoft.com/office/drawing/2014/main" id="{09AC196B-80C2-FA49-8DAE-56FBA8116DAC}"/>
              </a:ext>
            </a:extLst>
          </p:cNvPr>
          <p:cNvSpPr txBox="1"/>
          <p:nvPr/>
        </p:nvSpPr>
        <p:spPr>
          <a:xfrm>
            <a:off x="5331760" y="4854388"/>
            <a:ext cx="1051891" cy="184666"/>
          </a:xfrm>
          <a:prstGeom prst="rect">
            <a:avLst/>
          </a:prstGeom>
          <a:noFill/>
        </p:spPr>
        <p:txBody>
          <a:bodyPr wrap="none" rtlCol="0">
            <a:spAutoFit/>
          </a:bodyPr>
          <a:lstStyle/>
          <a:p>
            <a:r>
              <a:rPr lang="en-US" sz="600" i="1"/>
              <a:t>Graphic Credit: Sonatype</a:t>
            </a:r>
          </a:p>
        </p:txBody>
      </p:sp>
    </p:spTree>
    <p:extLst>
      <p:ext uri="{BB962C8B-B14F-4D97-AF65-F5344CB8AC3E}">
        <p14:creationId xmlns:p14="http://schemas.microsoft.com/office/powerpoint/2010/main" val="41950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hevron 114">
            <a:extLst>
              <a:ext uri="{FF2B5EF4-FFF2-40B4-BE49-F238E27FC236}">
                <a16:creationId xmlns:a16="http://schemas.microsoft.com/office/drawing/2014/main" id="{AA82178A-41E8-464D-A11A-68B15892E598}"/>
              </a:ext>
            </a:extLst>
          </p:cNvPr>
          <p:cNvSpPr/>
          <p:nvPr/>
        </p:nvSpPr>
        <p:spPr>
          <a:xfrm>
            <a:off x="9549317" y="1752672"/>
            <a:ext cx="3371353" cy="2576223"/>
          </a:xfrm>
          <a:prstGeom prst="chevron">
            <a:avLst>
              <a:gd name="adj" fmla="val 14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14" name="Pentagon 113">
            <a:extLst>
              <a:ext uri="{FF2B5EF4-FFF2-40B4-BE49-F238E27FC236}">
                <a16:creationId xmlns:a16="http://schemas.microsoft.com/office/drawing/2014/main" id="{8C594D93-45FA-D945-8BB3-BF508041631C}"/>
              </a:ext>
            </a:extLst>
          </p:cNvPr>
          <p:cNvSpPr/>
          <p:nvPr/>
        </p:nvSpPr>
        <p:spPr>
          <a:xfrm>
            <a:off x="0" y="1887844"/>
            <a:ext cx="4506238" cy="2441051"/>
          </a:xfrm>
          <a:prstGeom prst="homePlate">
            <a:avLst>
              <a:gd name="adj" fmla="val 164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5EB2C71-F25E-E245-BB13-172F1429ADDF}"/>
              </a:ext>
            </a:extLst>
          </p:cNvPr>
          <p:cNvSpPr>
            <a:spLocks noGrp="1"/>
          </p:cNvSpPr>
          <p:nvPr>
            <p:ph type="title"/>
          </p:nvPr>
        </p:nvSpPr>
        <p:spPr>
          <a:xfrm>
            <a:off x="284265" y="379607"/>
            <a:ext cx="8531352" cy="466725"/>
          </a:xfrm>
        </p:spPr>
        <p:txBody>
          <a:bodyPr>
            <a:normAutofit/>
          </a:bodyPr>
          <a:lstStyle/>
          <a:p>
            <a:r>
              <a:rPr lang="en-US"/>
              <a:t>Incremental Modernization</a:t>
            </a:r>
          </a:p>
        </p:txBody>
      </p:sp>
      <p:pic>
        <p:nvPicPr>
          <p:cNvPr id="111" name="Picture 110">
            <a:extLst>
              <a:ext uri="{FF2B5EF4-FFF2-40B4-BE49-F238E27FC236}">
                <a16:creationId xmlns:a16="http://schemas.microsoft.com/office/drawing/2014/main" id="{0EDBFFE0-73AF-7843-9B0A-A1F335309E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4265" y="1537532"/>
            <a:ext cx="3748346" cy="2876335"/>
          </a:xfrm>
          <a:prstGeom prst="rect">
            <a:avLst/>
          </a:prstGeom>
        </p:spPr>
      </p:pic>
      <p:pic>
        <p:nvPicPr>
          <p:cNvPr id="112" name="Picture 111">
            <a:extLst>
              <a:ext uri="{FF2B5EF4-FFF2-40B4-BE49-F238E27FC236}">
                <a16:creationId xmlns:a16="http://schemas.microsoft.com/office/drawing/2014/main" id="{96D07E35-F109-5241-BA2C-4DDEE81B29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9753" y="1532094"/>
            <a:ext cx="4316139" cy="2881773"/>
          </a:xfrm>
          <a:prstGeom prst="rect">
            <a:avLst/>
          </a:prstGeom>
        </p:spPr>
      </p:pic>
      <p:pic>
        <p:nvPicPr>
          <p:cNvPr id="113" name="Picture 112">
            <a:extLst>
              <a:ext uri="{FF2B5EF4-FFF2-40B4-BE49-F238E27FC236}">
                <a16:creationId xmlns:a16="http://schemas.microsoft.com/office/drawing/2014/main" id="{0CBCBAE1-C74A-6143-96B7-9B9871DCE80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96459" y="2134335"/>
            <a:ext cx="1951055" cy="171692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190" y="1532094"/>
            <a:ext cx="814605" cy="81460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1201" y="1532094"/>
            <a:ext cx="814605" cy="814605"/>
          </a:xfrm>
          <a:prstGeom prst="rect">
            <a:avLst/>
          </a:prstGeom>
        </p:spPr>
      </p:pic>
    </p:spTree>
    <p:extLst>
      <p:ext uri="{BB962C8B-B14F-4D97-AF65-F5344CB8AC3E}">
        <p14:creationId xmlns:p14="http://schemas.microsoft.com/office/powerpoint/2010/main" val="54932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 name="Chevron 114">
            <a:extLst>
              <a:ext uri="{FF2B5EF4-FFF2-40B4-BE49-F238E27FC236}">
                <a16:creationId xmlns:a16="http://schemas.microsoft.com/office/drawing/2014/main" id="{AA82178A-41E8-464D-A11A-68B15892E598}"/>
              </a:ext>
            </a:extLst>
          </p:cNvPr>
          <p:cNvSpPr/>
          <p:nvPr/>
        </p:nvSpPr>
        <p:spPr>
          <a:xfrm>
            <a:off x="6146359" y="1820258"/>
            <a:ext cx="3371353" cy="2576223"/>
          </a:xfrm>
          <a:prstGeom prst="chevron">
            <a:avLst>
              <a:gd name="adj" fmla="val 14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14" name="Pentagon 113">
            <a:extLst>
              <a:ext uri="{FF2B5EF4-FFF2-40B4-BE49-F238E27FC236}">
                <a16:creationId xmlns:a16="http://schemas.microsoft.com/office/drawing/2014/main" id="{8C594D93-45FA-D945-8BB3-BF508041631C}"/>
              </a:ext>
            </a:extLst>
          </p:cNvPr>
          <p:cNvSpPr/>
          <p:nvPr/>
        </p:nvSpPr>
        <p:spPr>
          <a:xfrm>
            <a:off x="0" y="1887844"/>
            <a:ext cx="3220278" cy="2441051"/>
          </a:xfrm>
          <a:prstGeom prst="homePlate">
            <a:avLst>
              <a:gd name="adj" fmla="val 164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5EB2C71-F25E-E245-BB13-172F1429ADDF}"/>
              </a:ext>
            </a:extLst>
          </p:cNvPr>
          <p:cNvSpPr>
            <a:spLocks noGrp="1"/>
          </p:cNvSpPr>
          <p:nvPr>
            <p:ph type="title"/>
          </p:nvPr>
        </p:nvSpPr>
        <p:spPr>
          <a:xfrm>
            <a:off x="284265" y="379607"/>
            <a:ext cx="8531352" cy="466725"/>
          </a:xfrm>
        </p:spPr>
        <p:txBody>
          <a:bodyPr>
            <a:normAutofit/>
          </a:bodyPr>
          <a:lstStyle/>
          <a:p>
            <a:r>
              <a:rPr lang="en-US"/>
              <a:t>Incremental Modernization</a:t>
            </a:r>
          </a:p>
        </p:txBody>
      </p:sp>
      <p:pic>
        <p:nvPicPr>
          <p:cNvPr id="111" name="Picture 110">
            <a:extLst>
              <a:ext uri="{FF2B5EF4-FFF2-40B4-BE49-F238E27FC236}">
                <a16:creationId xmlns:a16="http://schemas.microsoft.com/office/drawing/2014/main" id="{0EDBFFE0-73AF-7843-9B0A-A1F335309E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615" y="2201920"/>
            <a:ext cx="2237447" cy="1716930"/>
          </a:xfrm>
          <a:prstGeom prst="rect">
            <a:avLst/>
          </a:prstGeom>
        </p:spPr>
      </p:pic>
      <p:pic>
        <p:nvPicPr>
          <p:cNvPr id="112" name="Picture 111">
            <a:extLst>
              <a:ext uri="{FF2B5EF4-FFF2-40B4-BE49-F238E27FC236}">
                <a16:creationId xmlns:a16="http://schemas.microsoft.com/office/drawing/2014/main" id="{96D07E35-F109-5241-BA2C-4DDEE81B29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74527" y="2201921"/>
            <a:ext cx="2571509" cy="1716929"/>
          </a:xfrm>
          <a:prstGeom prst="rect">
            <a:avLst/>
          </a:prstGeom>
        </p:spPr>
      </p:pic>
      <p:pic>
        <p:nvPicPr>
          <p:cNvPr id="113" name="Picture 112">
            <a:extLst>
              <a:ext uri="{FF2B5EF4-FFF2-40B4-BE49-F238E27FC236}">
                <a16:creationId xmlns:a16="http://schemas.microsoft.com/office/drawing/2014/main" id="{0CBCBAE1-C74A-6143-96B7-9B9871DCE80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93501" y="2201921"/>
            <a:ext cx="1951055" cy="1716929"/>
          </a:xfrm>
          <a:prstGeom prst="rect">
            <a:avLst/>
          </a:prstGeom>
        </p:spPr>
      </p:pic>
      <p:pic>
        <p:nvPicPr>
          <p:cNvPr id="3" name="Picture 2"/>
          <p:cNvPicPr>
            <a:picLocks noChangeAspect="1"/>
          </p:cNvPicPr>
          <p:nvPr/>
        </p:nvPicPr>
        <p:blipFill>
          <a:blip r:embed="rId6"/>
          <a:stretch>
            <a:fillRect/>
          </a:stretch>
        </p:blipFill>
        <p:spPr>
          <a:xfrm>
            <a:off x="1297429" y="1090601"/>
            <a:ext cx="625420" cy="729657"/>
          </a:xfrm>
          <a:prstGeom prst="rect">
            <a:avLst/>
          </a:prstGeom>
        </p:spPr>
      </p:pic>
      <p:pic>
        <p:nvPicPr>
          <p:cNvPr id="4" name="Picture 3"/>
          <p:cNvPicPr>
            <a:picLocks noChangeAspect="1"/>
          </p:cNvPicPr>
          <p:nvPr/>
        </p:nvPicPr>
        <p:blipFill>
          <a:blip r:embed="rId7"/>
          <a:stretch>
            <a:fillRect/>
          </a:stretch>
        </p:blipFill>
        <p:spPr>
          <a:xfrm>
            <a:off x="752331" y="1887843"/>
            <a:ext cx="1874731" cy="714183"/>
          </a:xfrm>
          <a:prstGeom prst="rect">
            <a:avLst/>
          </a:prstGeom>
        </p:spPr>
      </p:pic>
      <p:sp>
        <p:nvSpPr>
          <p:cNvPr id="6" name="Rectangle 5"/>
          <p:cNvSpPr/>
          <p:nvPr/>
        </p:nvSpPr>
        <p:spPr>
          <a:xfrm>
            <a:off x="652043" y="1090601"/>
            <a:ext cx="2166220" cy="151142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Custom 10">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5DADE5"/>
      </a:hlink>
      <a:folHlink>
        <a:srgbClr val="124B96"/>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sys_External_2018_16x9_031218_2" id="{CAD3FD83-2E2E-A840-A910-6193D4A1A0C7}" vid="{B57C757D-F78B-9C42-977A-BDEF8F3250C5}"/>
    </a:ext>
  </a:extLst>
</a:theme>
</file>

<file path=ppt/theme/theme2.xml><?xml version="1.0" encoding="utf-8"?>
<a:theme xmlns:a="http://schemas.openxmlformats.org/drawingml/2006/main" name="1_Custom Design">
  <a:themeElements>
    <a:clrScheme name="Custom 10">
      <a:dk1>
        <a:srgbClr val="24272A"/>
      </a:dk1>
      <a:lt1>
        <a:srgbClr val="FFFFFF"/>
      </a:lt1>
      <a:dk2>
        <a:srgbClr val="C22030"/>
      </a:dk2>
      <a:lt2>
        <a:srgbClr val="124B96"/>
      </a:lt2>
      <a:accent1>
        <a:srgbClr val="5DB2E3"/>
      </a:accent1>
      <a:accent2>
        <a:srgbClr val="5FA644"/>
      </a:accent2>
      <a:accent3>
        <a:srgbClr val="904199"/>
      </a:accent3>
      <a:accent4>
        <a:srgbClr val="FFC627"/>
      </a:accent4>
      <a:accent5>
        <a:srgbClr val="EC7423"/>
      </a:accent5>
      <a:accent6>
        <a:srgbClr val="66656B"/>
      </a:accent6>
      <a:hlink>
        <a:srgbClr val="5DADE5"/>
      </a:hlink>
      <a:folHlink>
        <a:srgbClr val="124B96"/>
      </a:folHlink>
    </a:clrScheme>
    <a:fontScheme name="Unisys Fonts Feb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EE58A5C1-8619-444A-AB5E-2751D8EC7582}" vid="{CA4E3A34-0FA2-4FE5-AD51-A367A1E83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DA1C2902087F4CA0AFF1CB1C81885A" ma:contentTypeVersion="4" ma:contentTypeDescription="Create a new document." ma:contentTypeScope="" ma:versionID="45621d215f9f97ad6e329e5b97f286da">
  <xsd:schema xmlns:xsd="http://www.w3.org/2001/XMLSchema" xmlns:xs="http://www.w3.org/2001/XMLSchema" xmlns:p="http://schemas.microsoft.com/office/2006/metadata/properties" xmlns:ns2="d572d207-ce25-4f41-a628-3c941a1a45e5" xmlns:ns3="4e3f4c06-04fc-4268-b11f-7080c474a7bf" targetNamespace="http://schemas.microsoft.com/office/2006/metadata/properties" ma:root="true" ma:fieldsID="6ba30e943497d941b328b480bb6f7477" ns2:_="" ns3:_="">
    <xsd:import namespace="d572d207-ce25-4f41-a628-3c941a1a45e5"/>
    <xsd:import namespace="4e3f4c06-04fc-4268-b11f-7080c474a7b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72d207-ce25-4f41-a628-3c941a1a45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3f4c06-04fc-4268-b11f-7080c474a7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23431D-5890-4819-872E-172C275AA52B}">
  <ds:schemaRefs>
    <ds:schemaRef ds:uri="http://schemas.microsoft.com/sharepoint/v3/contenttype/forms"/>
  </ds:schemaRefs>
</ds:datastoreItem>
</file>

<file path=customXml/itemProps2.xml><?xml version="1.0" encoding="utf-8"?>
<ds:datastoreItem xmlns:ds="http://schemas.openxmlformats.org/officeDocument/2006/customXml" ds:itemID="{87CE2931-7F2F-4B00-998C-9AB22926A074}">
  <ds:schemaRefs>
    <ds:schemaRef ds:uri="4e3f4c06-04fc-4268-b11f-7080c474a7bf"/>
    <ds:schemaRef ds:uri="d572d207-ce25-4f41-a628-3c941a1a45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23B2878-6C42-4011-806A-3DF17336A8EE}">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d572d207-ce25-4f41-a628-3c941a1a45e5"/>
    <ds:schemaRef ds:uri="http://schemas.microsoft.com/office/infopath/2007/PartnerControls"/>
    <ds:schemaRef ds:uri="4e3f4c06-04fc-4268-b11f-7080c474a7b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Unisys_External_2018_16x9_R</Template>
  <TotalTime>147</TotalTime>
  <Words>267</Words>
  <Application>Microsoft Office PowerPoint</Application>
  <PresentationFormat>On-screen Show (16:9)</PresentationFormat>
  <Paragraphs>138</Paragraphs>
  <Slides>20</Slides>
  <Notes>8</Notes>
  <HiddenSlides>1</HiddenSlides>
  <MMClips>1</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Custom Design</vt:lpstr>
      <vt:lpstr>1_Custom Design</vt:lpstr>
      <vt:lpstr>Federal Application Services</vt:lpstr>
      <vt:lpstr>PowerPoint Presentation</vt:lpstr>
      <vt:lpstr>LeanGov™ ‒ The Unisys Way </vt:lpstr>
      <vt:lpstr>PowerPoint Presentation</vt:lpstr>
      <vt:lpstr>PowerPoint Presentation</vt:lpstr>
      <vt:lpstr>Unisys Platforms</vt:lpstr>
      <vt:lpstr>Securing DevOps</vt:lpstr>
      <vt:lpstr>Incremental Modernization</vt:lpstr>
      <vt:lpstr>Incremental Modernization</vt:lpstr>
      <vt:lpstr>Demystifying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Unisys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Regeneron - Corporate IT Cloud Engineering and Operations</dc:title>
  <dc:subject/>
  <dc:creator>Stewart, Jeffery S.</dc:creator>
  <cp:keywords/>
  <dc:description/>
  <cp:lastModifiedBy>Worley, Kevin</cp:lastModifiedBy>
  <cp:revision>17</cp:revision>
  <cp:lastPrinted>2017-12-15T20:52:25Z</cp:lastPrinted>
  <dcterms:created xsi:type="dcterms:W3CDTF">2019-01-02T23:24:53Z</dcterms:created>
  <dcterms:modified xsi:type="dcterms:W3CDTF">2019-01-14T21:39:59Z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0x0101001EDA1C2902087F4CA0AFF1CB1C81885A</vt:lpwstr>
  </property>
</Properties>
</file>